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91" r:id="rId4"/>
    <p:sldId id="296" r:id="rId5"/>
    <p:sldId id="280" r:id="rId6"/>
    <p:sldId id="281" r:id="rId7"/>
    <p:sldId id="282" r:id="rId8"/>
    <p:sldId id="285" r:id="rId9"/>
    <p:sldId id="289" r:id="rId10"/>
    <p:sldId id="294" r:id="rId11"/>
    <p:sldId id="287" r:id="rId12"/>
    <p:sldId id="288" r:id="rId13"/>
    <p:sldId id="292" r:id="rId1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5C56F-ADD5-4DFD-BCE4-48F482A990E5}" v="24" dt="2023-05-30T04:36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7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oi rin" userId="20e98af66c876ad4" providerId="LiveId" clId="{3F15C56F-ADD5-4DFD-BCE4-48F482A990E5}"/>
    <pc:docChg chg="modSld">
      <pc:chgData name="tsuboi rin" userId="20e98af66c876ad4" providerId="LiveId" clId="{3F15C56F-ADD5-4DFD-BCE4-48F482A990E5}" dt="2023-05-30T04:36:36.471" v="80"/>
      <pc:docMkLst>
        <pc:docMk/>
      </pc:docMkLst>
      <pc:sldChg chg="modSp mod">
        <pc:chgData name="tsuboi rin" userId="20e98af66c876ad4" providerId="LiveId" clId="{3F15C56F-ADD5-4DFD-BCE4-48F482A990E5}" dt="2023-05-30T04:36:36.471" v="80"/>
        <pc:sldMkLst>
          <pc:docMk/>
          <pc:sldMk cId="2969495088" sldId="256"/>
        </pc:sldMkLst>
        <pc:spChg chg="mod">
          <ac:chgData name="tsuboi rin" userId="20e98af66c876ad4" providerId="LiveId" clId="{3F15C56F-ADD5-4DFD-BCE4-48F482A990E5}" dt="2023-05-30T04:36:25.935" v="54"/>
          <ac:spMkLst>
            <pc:docMk/>
            <pc:sldMk cId="2969495088" sldId="256"/>
            <ac:spMk id="2" creationId="{28CC3049-1B28-133F-6523-C2FFE5BB3651}"/>
          </ac:spMkLst>
        </pc:spChg>
        <pc:spChg chg="mod">
          <ac:chgData name="tsuboi rin" userId="20e98af66c876ad4" providerId="LiveId" clId="{3F15C56F-ADD5-4DFD-BCE4-48F482A990E5}" dt="2023-05-30T04:36:36.471" v="80"/>
          <ac:spMkLst>
            <pc:docMk/>
            <pc:sldMk cId="2969495088" sldId="256"/>
            <ac:spMk id="3" creationId="{67243A32-4E19-9CF4-18A1-BE32B9B8C8A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kine\Documents\&#33609;&#37326;'s&#12501;&#12457;&#12523;&#12480;&#12540;\2GC_Vcur-I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esktop\8GC_currentmirror_ac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esktop\2GC_current-mirror_vbias_dc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2GC\&#12459;&#12524;&#12531;&#12488;&#12511;&#12521;&#12540;&#38306;&#36899;_2G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20055;&#31639;&#22238;&#36335;_currentmirror_ver_tra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20055;&#31639;&#22238;&#36335;_currentmirror_ver_tra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20055;&#31639;&#22238;&#36335;_currentmirror_ver_tra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38651;&#27969;&#21152;&#31639;&#20055;&#31639;&#22238;&#36335;_&#12459;&#12524;&#12531;&#12488;&#12511;&#12521;&#12540;_ac&#35299;&#26512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38651;&#27969;&#21152;&#31639;&#20055;&#31639;&#22238;&#36335;_&#12459;&#12524;&#12531;&#12488;&#12511;&#12521;&#12540;_ac&#35299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Sheet1!$A$2:$A$502</c:f>
              <c:numCache>
                <c:formatCode>General</c:formatCode>
                <c:ptCount val="5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xVal>
          <c:yVal>
            <c:numRef>
              <c:f>Sheet1!$B$2:$B$502</c:f>
              <c:numCache>
                <c:formatCode>0.00E+00</c:formatCode>
                <c:ptCount val="501"/>
                <c:pt idx="0">
                  <c:v>4.93535107191911E-5</c:v>
                </c:pt>
                <c:pt idx="1">
                  <c:v>4.98057379933179E-5</c:v>
                </c:pt>
                <c:pt idx="2">
                  <c:v>5.0273496153636199E-5</c:v>
                </c:pt>
                <c:pt idx="3">
                  <c:v>5.0759139091965396E-5</c:v>
                </c:pt>
                <c:pt idx="4">
                  <c:v>5.1263217526516995E-5</c:v>
                </c:pt>
                <c:pt idx="5">
                  <c:v>5.1786299258436101E-5</c:v>
                </c:pt>
                <c:pt idx="6">
                  <c:v>5.2328969694825201E-5</c:v>
                </c:pt>
                <c:pt idx="7">
                  <c:v>5.2891832387145599E-5</c:v>
                </c:pt>
                <c:pt idx="8">
                  <c:v>5.3475509585726201E-5</c:v>
                </c:pt>
                <c:pt idx="9">
                  <c:v>5.40806428108069E-5</c:v>
                </c:pt>
                <c:pt idx="10">
                  <c:v>5.4707893440610601E-5</c:v>
                </c:pt>
                <c:pt idx="11">
                  <c:v>5.5357943316913899E-5</c:v>
                </c:pt>
                <c:pt idx="12">
                  <c:v>5.60314953686647E-5</c:v>
                </c:pt>
                <c:pt idx="13">
                  <c:v>5.6729274254058901E-5</c:v>
                </c:pt>
                <c:pt idx="14">
                  <c:v>5.7452027021749697E-5</c:v>
                </c:pt>
                <c:pt idx="15">
                  <c:v>5.8200523791578496E-5</c:v>
                </c:pt>
                <c:pt idx="16">
                  <c:v>5.89755584555074E-5</c:v>
                </c:pt>
                <c:pt idx="17">
                  <c:v>5.9777949399239801E-5</c:v>
                </c:pt>
                <c:pt idx="18">
                  <c:v>6.0608540245161703E-5</c:v>
                </c:pt>
                <c:pt idx="19">
                  <c:v>6.1468200617193893E-5</c:v>
                </c:pt>
                <c:pt idx="20">
                  <c:v>6.2357826928180105E-5</c:v>
                </c:pt>
                <c:pt idx="21">
                  <c:v>6.3278343190412693E-5</c:v>
                </c:pt>
                <c:pt idx="22">
                  <c:v>6.4230701850013193E-5</c:v>
                </c:pt>
                <c:pt idx="23">
                  <c:v>6.5215884645782401E-5</c:v>
                </c:pt>
                <c:pt idx="24">
                  <c:v>6.62349034932014E-5</c:v>
                </c:pt>
                <c:pt idx="25">
                  <c:v>6.7288801394396004E-5</c:v>
                </c:pt>
                <c:pt idx="26">
                  <c:v>6.8378653374602402E-5</c:v>
                </c:pt>
                <c:pt idx="27">
                  <c:v>6.9505567446109706E-5</c:v>
                </c:pt>
                <c:pt idx="28">
                  <c:v>7.0670685600262E-5</c:v>
                </c:pt>
                <c:pt idx="29">
                  <c:v>7.1875184828381101E-5</c:v>
                </c:pt>
                <c:pt idx="30">
                  <c:v>7.3120278172437495E-5</c:v>
                </c:pt>
                <c:pt idx="31">
                  <c:v>7.4407215806303404E-5</c:v>
                </c:pt>
                <c:pt idx="32">
                  <c:v>7.5737286148332294E-5</c:v>
                </c:pt>
                <c:pt idx="33">
                  <c:v>7.7111817006332001E-5</c:v>
                </c:pt>
                <c:pt idx="34">
                  <c:v>7.8532176755665998E-5</c:v>
                </c:pt>
                <c:pt idx="35">
                  <c:v>7.9999775551506294E-5</c:v>
                </c:pt>
                <c:pt idx="36">
                  <c:v>8.1516066576119993E-5</c:v>
                </c:pt>
                <c:pt idx="37">
                  <c:v>8.3082547322304003E-5</c:v>
                </c:pt>
                <c:pt idx="38">
                  <c:v>8.4700760913834598E-5</c:v>
                </c:pt>
                <c:pt idx="39">
                  <c:v>8.63722974639931E-5</c:v>
                </c:pt>
                <c:pt idx="40">
                  <c:v>8.8098795473363499E-5</c:v>
                </c:pt>
                <c:pt idx="41">
                  <c:v>8.9881943267880893E-5</c:v>
                </c:pt>
                <c:pt idx="42">
                  <c:v>9.1723480478188095E-5</c:v>
                </c:pt>
                <c:pt idx="43">
                  <c:v>9.3625199561696201E-5</c:v>
                </c:pt>
                <c:pt idx="44">
                  <c:v>9.55889473683079E-5</c:v>
                </c:pt>
                <c:pt idx="45">
                  <c:v>9.7616626751166193E-5</c:v>
                </c:pt>
                <c:pt idx="46">
                  <c:v>9.9710198223630197E-5</c:v>
                </c:pt>
                <c:pt idx="47">
                  <c:v>1.0187168166376599E-4</c:v>
                </c:pt>
                <c:pt idx="48">
                  <c:v>1.0410315806775299E-4</c:v>
                </c:pt>
                <c:pt idx="49">
                  <c:v>1.06406771353498E-4</c:v>
                </c:pt>
                <c:pt idx="50">
                  <c:v>1.0878473021591799E-4</c:v>
                </c:pt>
                <c:pt idx="51">
                  <c:v>1.11239310035276E-4</c:v>
                </c:pt>
                <c:pt idx="52">
                  <c:v>1.13772854840094E-4</c:v>
                </c:pt>
                <c:pt idx="53">
                  <c:v>1.1638777932622598E-4</c:v>
                </c:pt>
                <c:pt idx="54">
                  <c:v>1.19086570933586E-4</c:v>
                </c:pt>
                <c:pt idx="55">
                  <c:v>1.2187179198203801E-4</c:v>
                </c:pt>
                <c:pt idx="56">
                  <c:v>1.24746081868404E-4</c:v>
                </c:pt>
                <c:pt idx="57">
                  <c:v>1.27712159325945E-4</c:v>
                </c:pt>
                <c:pt idx="58">
                  <c:v>1.3077282474830001E-4</c:v>
                </c:pt>
                <c:pt idx="59">
                  <c:v>1.3393096257956698E-4</c:v>
                </c:pt>
                <c:pt idx="60">
                  <c:v>1.3718954377233702E-4</c:v>
                </c:pt>
                <c:pt idx="61">
                  <c:v>1.4055162831561998E-4</c:v>
                </c:pt>
                <c:pt idx="62">
                  <c:v>1.4402036783463799E-4</c:v>
                </c:pt>
                <c:pt idx="63">
                  <c:v>1.4759900826424697E-4</c:v>
                </c:pt>
                <c:pt idx="64">
                  <c:v>1.5129089259832899E-4</c:v>
                </c:pt>
                <c:pt idx="65">
                  <c:v>1.5509946371692501E-4</c:v>
                </c:pt>
                <c:pt idx="66">
                  <c:v>1.5902826729346199E-4</c:v>
                </c:pt>
                <c:pt idx="67">
                  <c:v>1.6308095478416898E-4</c:v>
                </c:pt>
                <c:pt idx="68">
                  <c:v>1.6726128650182599E-4</c:v>
                </c:pt>
                <c:pt idx="69">
                  <c:v>1.7157313477632297E-4</c:v>
                </c:pt>
                <c:pt idx="70">
                  <c:v>1.7602048720416198E-4</c:v>
                </c:pt>
                <c:pt idx="71">
                  <c:v>1.80607449989496E-4</c:v>
                </c:pt>
                <c:pt idx="72">
                  <c:v>1.8533825137891899E-4</c:v>
                </c:pt>
                <c:pt idx="73">
                  <c:v>1.9021724519276001E-4</c:v>
                </c:pt>
                <c:pt idx="74">
                  <c:v>1.9524891445520801E-4</c:v>
                </c:pt>
                <c:pt idx="75">
                  <c:v>2.0043787512607E-4</c:v>
                </c:pt>
                <c:pt idx="76">
                  <c:v>2.0578887993673401E-4</c:v>
                </c:pt>
                <c:pt idx="77">
                  <c:v>2.1130682233305698E-4</c:v>
                </c:pt>
                <c:pt idx="78">
                  <c:v>2.1699674052806599E-4</c:v>
                </c:pt>
                <c:pt idx="79">
                  <c:v>2.2286382166712701E-4</c:v>
                </c:pt>
                <c:pt idx="80">
                  <c:v>2.2891340610886599E-4</c:v>
                </c:pt>
                <c:pt idx="81">
                  <c:v>2.3515099182429001E-4</c:v>
                </c:pt>
                <c:pt idx="82">
                  <c:v>2.4158223891760597E-4</c:v>
                </c:pt>
                <c:pt idx="83">
                  <c:v>2.4821297427162398E-4</c:v>
                </c:pt>
                <c:pt idx="84">
                  <c:v>2.5504919632085999E-4</c:v>
                </c:pt>
                <c:pt idx="85">
                  <c:v>2.62097079955701E-4</c:v>
                </c:pt>
                <c:pt idx="86">
                  <c:v>2.6936298156087998E-4</c:v>
                </c:pt>
                <c:pt idx="87">
                  <c:v>2.7685344419150099E-4</c:v>
                </c:pt>
                <c:pt idx="88">
                  <c:v>2.8457520264592301E-4</c:v>
                </c:pt>
                <c:pt idx="89">
                  <c:v>2.92534953166538E-4</c:v>
                </c:pt>
                <c:pt idx="90">
                  <c:v>3.0073959630229602E-4</c:v>
                </c:pt>
                <c:pt idx="91">
                  <c:v>3.0919643405056597E-4</c:v>
                </c:pt>
                <c:pt idx="92">
                  <c:v>3.1791298062986301E-4</c:v>
                </c:pt>
                <c:pt idx="93">
                  <c:v>3.2689696843480497E-4</c:v>
                </c:pt>
                <c:pt idx="94">
                  <c:v>3.3615635414853E-4</c:v>
                </c:pt>
                <c:pt idx="95">
                  <c:v>3.4569932501683401E-4</c:v>
                </c:pt>
                <c:pt idx="96">
                  <c:v>3.5553430528767699E-4</c:v>
                </c:pt>
                <c:pt idx="97">
                  <c:v>3.6566996282005296E-4</c:v>
                </c:pt>
                <c:pt idx="98">
                  <c:v>3.7611521586592301E-4</c:v>
                </c:pt>
                <c:pt idx="99">
                  <c:v>3.8687924002945098E-4</c:v>
                </c:pt>
                <c:pt idx="100">
                  <c:v>3.9797147540741699E-4</c:v>
                </c:pt>
                <c:pt idx="101">
                  <c:v>4.09401633915003E-4</c:v>
                </c:pt>
                <c:pt idx="102">
                  <c:v>4.2117970680111198E-4</c:v>
                </c:pt>
                <c:pt idx="103">
                  <c:v>4.3331597235751702E-4</c:v>
                </c:pt>
                <c:pt idx="104">
                  <c:v>4.4582100382615196E-4</c:v>
                </c:pt>
                <c:pt idx="105">
                  <c:v>4.5870567750887198E-4</c:v>
                </c:pt>
                <c:pt idx="106">
                  <c:v>4.7198118108435097E-4</c:v>
                </c:pt>
                <c:pt idx="107">
                  <c:v>4.8565902213637102E-4</c:v>
                </c:pt>
                <c:pt idx="108">
                  <c:v>4.9975103689834505E-4</c:v>
                </c:pt>
                <c:pt idx="109">
                  <c:v>5.1426939921858899E-4</c:v>
                </c:pt>
                <c:pt idx="110">
                  <c:v>5.2922662975123298E-4</c:v>
                </c:pt>
                <c:pt idx="111">
                  <c:v>5.4463560537738496E-4</c:v>
                </c:pt>
                <c:pt idx="112">
                  <c:v>5.6050956886159005E-4</c:v>
                </c:pt>
                <c:pt idx="113">
                  <c:v>5.76862138748452E-4</c:v>
                </c:pt>
                <c:pt idx="114">
                  <c:v>5.9370731950442396E-4</c:v>
                </c:pt>
                <c:pt idx="115">
                  <c:v>6.1105951190983099E-4</c:v>
                </c:pt>
                <c:pt idx="116">
                  <c:v>6.2893352370635305E-4</c:v>
                </c:pt>
                <c:pt idx="117">
                  <c:v>6.4734458050493297E-4</c:v>
                </c:pt>
                <c:pt idx="118">
                  <c:v>6.6630833695971697E-4</c:v>
                </c:pt>
                <c:pt idx="119">
                  <c:v>6.8584088821300397E-4</c:v>
                </c:pt>
                <c:pt idx="120">
                  <c:v>7.0595878161674606E-4</c:v>
                </c:pt>
                <c:pt idx="121">
                  <c:v>7.2667902873607899E-4</c:v>
                </c:pt>
                <c:pt idx="122">
                  <c:v>7.4801911764025902E-4</c:v>
                </c:pt>
                <c:pt idx="123">
                  <c:v>7.6999702548666098E-4</c:v>
                </c:pt>
                <c:pt idx="124">
                  <c:v>7.9263123140322408E-4</c:v>
                </c:pt>
                <c:pt idx="125">
                  <c:v>8.1594072967532594E-4</c:v>
                </c:pt>
                <c:pt idx="126">
                  <c:v>8.3994504324244297E-4</c:v>
                </c:pt>
                <c:pt idx="127">
                  <c:v>8.6466423751062305E-4</c:v>
                </c:pt>
                <c:pt idx="128">
                  <c:v>8.9011893448614598E-4</c:v>
                </c:pt>
                <c:pt idx="129">
                  <c:v>9.1633032723684193E-4</c:v>
                </c:pt>
                <c:pt idx="130">
                  <c:v>9.4332019468608896E-4</c:v>
                </c:pt>
                <c:pt idx="131">
                  <c:v>9.7111091674621005E-4</c:v>
                </c:pt>
                <c:pt idx="132">
                  <c:v>9.9972548979658884E-4</c:v>
                </c:pt>
                <c:pt idx="133">
                  <c:v>1.0291875425125598E-3</c:v>
                </c:pt>
                <c:pt idx="134">
                  <c:v>1.0595213520515499E-3</c:v>
                </c:pt>
                <c:pt idx="135">
                  <c:v>1.0907518606015399E-3</c:v>
                </c:pt>
                <c:pt idx="136">
                  <c:v>1.12290469229877E-3</c:v>
                </c:pt>
                <c:pt idx="137">
                  <c:v>1.1560061705200401E-3</c:v>
                </c:pt>
                <c:pt idx="138">
                  <c:v>1.1900833355560799E-3</c:v>
                </c:pt>
                <c:pt idx="139">
                  <c:v>1.2251639626717E-3</c:v>
                </c:pt>
                <c:pt idx="140">
                  <c:v>1.26127658055896E-3</c:v>
                </c:pt>
                <c:pt idx="141">
                  <c:v>1.29845049018911E-3</c:v>
                </c:pt>
                <c:pt idx="142">
                  <c:v>1.3367157840698399E-3</c:v>
                </c:pt>
                <c:pt idx="143">
                  <c:v>1.3761033659129998E-3</c:v>
                </c:pt>
                <c:pt idx="144">
                  <c:v>1.4166449707197098E-3</c:v>
                </c:pt>
                <c:pt idx="145">
                  <c:v>1.4583731852879499E-3</c:v>
                </c:pt>
                <c:pt idx="146">
                  <c:v>1.5013214691490999E-3</c:v>
                </c:pt>
                <c:pt idx="147">
                  <c:v>1.54552417593893E-3</c:v>
                </c:pt>
                <c:pt idx="148">
                  <c:v>1.5910165752093201E-3</c:v>
                </c:pt>
                <c:pt idx="149">
                  <c:v>1.6378348746857799E-3</c:v>
                </c:pt>
                <c:pt idx="150">
                  <c:v>1.6860162429771001E-3</c:v>
                </c:pt>
                <c:pt idx="151">
                  <c:v>1.73559883274253E-3</c:v>
                </c:pt>
                <c:pt idx="152">
                  <c:v>1.78662180432191E-3</c:v>
                </c:pt>
                <c:pt idx="153">
                  <c:v>1.8391253498344499E-3</c:v>
                </c:pt>
                <c:pt idx="154">
                  <c:v>1.89315071775128E-3</c:v>
                </c:pt>
                <c:pt idx="155">
                  <c:v>1.9487402379477E-3</c:v>
                </c:pt>
                <c:pt idx="156">
                  <c:v>2.00593734723914E-3</c:v>
                </c:pt>
                <c:pt idx="157">
                  <c:v>2.0647866154071201E-3</c:v>
                </c:pt>
                <c:pt idx="158">
                  <c:v>2.1253337717193799E-3</c:v>
                </c:pt>
                <c:pt idx="159">
                  <c:v>2.1876257319493201E-3</c:v>
                </c:pt>
                <c:pt idx="160">
                  <c:v>2.25171062589911E-3</c:v>
                </c:pt>
                <c:pt idx="161">
                  <c:v>2.3176378254315599E-3</c:v>
                </c:pt>
                <c:pt idx="162">
                  <c:v>2.3854579730143701E-3</c:v>
                </c:pt>
                <c:pt idx="163">
                  <c:v>2.4552230107810899E-3</c:v>
                </c:pt>
                <c:pt idx="164">
                  <c:v>2.5269862101139099E-3</c:v>
                </c:pt>
                <c:pt idx="165">
                  <c:v>2.60080220174971E-3</c:v>
                </c:pt>
                <c:pt idx="166">
                  <c:v>2.6767270064158096E-3</c:v>
                </c:pt>
                <c:pt idx="167">
                  <c:v>2.7548180659961101E-3</c:v>
                </c:pt>
                <c:pt idx="168">
                  <c:v>2.8351342752328101E-3</c:v>
                </c:pt>
                <c:pt idx="169">
                  <c:v>2.9177360139657099E-3</c:v>
                </c:pt>
                <c:pt idx="170">
                  <c:v>3.0026851799111599E-3</c:v>
                </c:pt>
                <c:pt idx="171">
                  <c:v>3.09004522198459E-3</c:v>
                </c:pt>
                <c:pt idx="172">
                  <c:v>3.1798811741672499E-3</c:v>
                </c:pt>
                <c:pt idx="173">
                  <c:v>3.2722596899195798E-3</c:v>
                </c:pt>
                <c:pt idx="174">
                  <c:v>3.3672490771426301E-3</c:v>
                </c:pt>
                <c:pt idx="175">
                  <c:v>3.4649193336891001E-3</c:v>
                </c:pt>
                <c:pt idx="176">
                  <c:v>3.5653421834233902E-3</c:v>
                </c:pt>
                <c:pt idx="177">
                  <c:v>3.6685911128335399E-3</c:v>
                </c:pt>
                <c:pt idx="178">
                  <c:v>3.7747414081923097E-3</c:v>
                </c:pt>
                <c:pt idx="179">
                  <c:v>3.8838701932696002E-3</c:v>
                </c:pt>
                <c:pt idx="180">
                  <c:v>3.9960564675939293E-3</c:v>
                </c:pt>
                <c:pt idx="181">
                  <c:v>4.1113811452623697E-3</c:v>
                </c:pt>
                <c:pt idx="182">
                  <c:v>4.2299270942972901E-3</c:v>
                </c:pt>
                <c:pt idx="183">
                  <c:v>4.3517791765481199E-3</c:v>
                </c:pt>
                <c:pt idx="184">
                  <c:v>4.4770242881351906E-3</c:v>
                </c:pt>
                <c:pt idx="185">
                  <c:v>4.6057514004327E-3</c:v>
                </c:pt>
                <c:pt idx="186">
                  <c:v>4.7380516015875394E-3</c:v>
                </c:pt>
                <c:pt idx="187">
                  <c:v>4.8740181385694198E-3</c:v>
                </c:pt>
                <c:pt idx="188">
                  <c:v>5.0137464597479597E-3</c:v>
                </c:pt>
                <c:pt idx="189">
                  <c:v>5.1573342579913197E-3</c:v>
                </c:pt>
                <c:pt idx="190">
                  <c:v>5.3048815142805903E-3</c:v>
                </c:pt>
                <c:pt idx="191">
                  <c:v>5.4564905418325498E-3</c:v>
                </c:pt>
                <c:pt idx="192">
                  <c:v>5.6122660307250296E-3</c:v>
                </c:pt>
                <c:pt idx="193">
                  <c:v>5.7723150930158399E-3</c:v>
                </c:pt>
                <c:pt idx="194">
                  <c:v>5.9367473083463901E-3</c:v>
                </c:pt>
                <c:pt idx="195">
                  <c:v>6.1056747700214496E-3</c:v>
                </c:pt>
                <c:pt idx="196">
                  <c:v>6.2792121315543396E-3</c:v>
                </c:pt>
                <c:pt idx="197">
                  <c:v>6.45747665366566E-3</c:v>
                </c:pt>
                <c:pt idx="198">
                  <c:v>6.6405882517250594E-3</c:v>
                </c:pt>
                <c:pt idx="199">
                  <c:v>6.8286695436220899E-3</c:v>
                </c:pt>
                <c:pt idx="200">
                  <c:v>7.0218458980524298E-3</c:v>
                </c:pt>
                <c:pt idx="201">
                  <c:v>7.2202454832052398E-3</c:v>
                </c:pt>
                <c:pt idx="202">
                  <c:v>7.4239993158351399E-3</c:v>
                </c:pt>
                <c:pt idx="203">
                  <c:v>7.6332413107009995E-3</c:v>
                </c:pt>
                <c:pt idx="204">
                  <c:v>7.8481083303572601E-3</c:v>
                </c:pt>
                <c:pt idx="205">
                  <c:v>8.06874023527329E-3</c:v>
                </c:pt>
                <c:pt idx="206">
                  <c:v>8.2952799342645399E-3</c:v>
                </c:pt>
                <c:pt idx="207">
                  <c:v>8.5278734352121389E-3</c:v>
                </c:pt>
                <c:pt idx="208">
                  <c:v>8.7666698960465698E-3</c:v>
                </c:pt>
                <c:pt idx="209">
                  <c:v>9.0118216759753605E-3</c:v>
                </c:pt>
                <c:pt idx="210">
                  <c:v>9.263484386924271E-3</c:v>
                </c:pt>
                <c:pt idx="211">
                  <c:v>9.521816945167811E-3</c:v>
                </c:pt>
                <c:pt idx="212">
                  <c:v>9.78698162311889E-3</c:v>
                </c:pt>
                <c:pt idx="213">
                  <c:v>1.00591441012482E-2</c:v>
                </c:pt>
                <c:pt idx="214">
                  <c:v>1.03384735201002E-2</c:v>
                </c:pt>
                <c:pt idx="215">
                  <c:v>1.0625142532375001E-2</c:v>
                </c:pt>
                <c:pt idx="216">
                  <c:v>1.09193273550351E-2</c:v>
                </c:pt>
                <c:pt idx="217">
                  <c:v>1.1221207821406299E-2</c:v>
                </c:pt>
                <c:pt idx="218">
                  <c:v>1.15309674332289E-2</c:v>
                </c:pt>
                <c:pt idx="219">
                  <c:v>1.1848793412621501E-2</c:v>
                </c:pt>
                <c:pt idx="220">
                  <c:v>1.2174876753909099E-2</c:v>
                </c:pt>
                <c:pt idx="221">
                  <c:v>1.2509412275278799E-2</c:v>
                </c:pt>
                <c:pt idx="222">
                  <c:v>1.2852598670206501E-2</c:v>
                </c:pt>
                <c:pt idx="223">
                  <c:v>1.3204638558612501E-2</c:v>
                </c:pt>
                <c:pt idx="224">
                  <c:v>1.35657385376895E-2</c:v>
                </c:pt>
                <c:pt idx="225">
                  <c:v>1.3936109232350601E-2</c:v>
                </c:pt>
                <c:pt idx="226">
                  <c:v>1.4315965345244E-2</c:v>
                </c:pt>
                <c:pt idx="227">
                  <c:v>1.4705525706267E-2</c:v>
                </c:pt>
                <c:pt idx="228">
                  <c:v>1.5105013321529E-2</c:v>
                </c:pt>
                <c:pt idx="229">
                  <c:v>1.55146554216901E-2</c:v>
                </c:pt>
                <c:pt idx="230">
                  <c:v>1.5934683509614998E-2</c:v>
                </c:pt>
                <c:pt idx="231">
                  <c:v>1.6365333407268801E-2</c:v>
                </c:pt>
                <c:pt idx="232">
                  <c:v>1.68068453017872E-2</c:v>
                </c:pt>
                <c:pt idx="233">
                  <c:v>1.7259463790642603E-2</c:v>
                </c:pt>
                <c:pt idx="234">
                  <c:v>1.77234379258315E-2</c:v>
                </c:pt>
                <c:pt idx="235">
                  <c:v>1.8199021257001999E-2</c:v>
                </c:pt>
                <c:pt idx="236">
                  <c:v>1.8686471873439501E-2</c:v>
                </c:pt>
                <c:pt idx="237">
                  <c:v>1.9186052444824499E-2</c:v>
                </c:pt>
                <c:pt idx="238">
                  <c:v>1.9698030260675001E-2</c:v>
                </c:pt>
                <c:pt idx="239">
                  <c:v>2.0222677268382599E-2</c:v>
                </c:pt>
                <c:pt idx="240">
                  <c:v>2.07602701097458E-2</c:v>
                </c:pt>
                <c:pt idx="241">
                  <c:v>2.1311090155910997E-2</c:v>
                </c:pt>
                <c:pt idx="242">
                  <c:v>2.18754235406147E-2</c:v>
                </c:pt>
                <c:pt idx="243">
                  <c:v>2.245356119163E-2</c:v>
                </c:pt>
                <c:pt idx="244">
                  <c:v>2.3045798860311301E-2</c:v>
                </c:pt>
                <c:pt idx="245">
                  <c:v>2.3652437149134599E-2</c:v>
                </c:pt>
                <c:pt idx="246">
                  <c:v>2.4273781537117799E-2</c:v>
                </c:pt>
                <c:pt idx="247">
                  <c:v>2.4910142403017602E-2</c:v>
                </c:pt>
                <c:pt idx="248">
                  <c:v>2.5561835046188201E-2</c:v>
                </c:pt>
                <c:pt idx="249">
                  <c:v>2.6229179704982401E-2</c:v>
                </c:pt>
                <c:pt idx="250">
                  <c:v>2.6912501572585599E-2</c:v>
                </c:pt>
                <c:pt idx="251">
                  <c:v>2.7612130810158998E-2</c:v>
                </c:pt>
                <c:pt idx="252">
                  <c:v>2.83284025571829E-2</c:v>
                </c:pt>
                <c:pt idx="253">
                  <c:v>2.9061656938862399E-2</c:v>
                </c:pt>
                <c:pt idx="254">
                  <c:v>2.9812239070493497E-2</c:v>
                </c:pt>
                <c:pt idx="255">
                  <c:v>3.0580499058657798E-2</c:v>
                </c:pt>
                <c:pt idx="256">
                  <c:v>3.1366791999126002E-2</c:v>
                </c:pt>
                <c:pt idx="257">
                  <c:v>3.2171477971347305E-2</c:v>
                </c:pt>
                <c:pt idx="258">
                  <c:v>3.2994922029409297E-2</c:v>
                </c:pt>
                <c:pt idx="259">
                  <c:v>3.3837494189341899E-2</c:v>
                </c:pt>
                <c:pt idx="260">
                  <c:v>3.4699569412647999E-2</c:v>
                </c:pt>
                <c:pt idx="261">
                  <c:v>3.5581527585943996E-2</c:v>
                </c:pt>
                <c:pt idx="262">
                  <c:v>3.6483753496596001E-2</c:v>
                </c:pt>
                <c:pt idx="263">
                  <c:v>3.7406636804235401E-2</c:v>
                </c:pt>
                <c:pt idx="264">
                  <c:v>3.8350572008042698E-2</c:v>
                </c:pt>
                <c:pt idx="265">
                  <c:v>3.9315958409701694E-2</c:v>
                </c:pt>
                <c:pt idx="266">
                  <c:v>4.0303200071900303E-2</c:v>
                </c:pt>
                <c:pt idx="267">
                  <c:v>4.1312705772305294E-2</c:v>
                </c:pt>
                <c:pt idx="268">
                  <c:v>4.2344888952896301E-2</c:v>
                </c:pt>
                <c:pt idx="269">
                  <c:v>4.3400167664578604E-2</c:v>
                </c:pt>
                <c:pt idx="270">
                  <c:v>4.4478964506983E-2</c:v>
                </c:pt>
                <c:pt idx="271">
                  <c:v>4.5581706563395198E-2</c:v>
                </c:pt>
                <c:pt idx="272">
                  <c:v>4.67088253307167E-2</c:v>
                </c:pt>
                <c:pt idx="273">
                  <c:v>4.7860756644417995E-2</c:v>
                </c:pt>
                <c:pt idx="274">
                  <c:v>4.9037940598413099E-2</c:v>
                </c:pt>
                <c:pt idx="275">
                  <c:v>5.024082145982E-2</c:v>
                </c:pt>
                <c:pt idx="276">
                  <c:v>5.1469847578554599E-2</c:v>
                </c:pt>
                <c:pt idx="277">
                  <c:v>5.27254712917469E-2</c:v>
                </c:pt>
                <c:pt idx="278">
                  <c:v>5.40081488229451E-2</c:v>
                </c:pt>
                <c:pt idx="279">
                  <c:v>5.5318340176109398E-2</c:v>
                </c:pt>
                <c:pt idx="280">
                  <c:v>5.6656509024387E-2</c:v>
                </c:pt>
                <c:pt idx="281">
                  <c:v>5.80231225936889E-2</c:v>
                </c:pt>
                <c:pt idx="282">
                  <c:v>5.9418651541096601E-2</c:v>
                </c:pt>
                <c:pt idx="283">
                  <c:v>6.0843569828120898E-2</c:v>
                </c:pt>
                <c:pt idx="284">
                  <c:v>6.2298354588867601E-2</c:v>
                </c:pt>
                <c:pt idx="285">
                  <c:v>6.3783485993184799E-2</c:v>
                </c:pt>
                <c:pt idx="286">
                  <c:v>6.5299447104841493E-2</c:v>
                </c:pt>
                <c:pt idx="287">
                  <c:v>6.6846723734834704E-2</c:v>
                </c:pt>
                <c:pt idx="288">
                  <c:v>6.8425804289928505E-2</c:v>
                </c:pt>
                <c:pt idx="289">
                  <c:v>7.00371796165382E-2</c:v>
                </c:pt>
                <c:pt idx="290">
                  <c:v>7.1681342840068094E-2</c:v>
                </c:pt>
                <c:pt idx="291">
                  <c:v>7.3358789199864702E-2</c:v>
                </c:pt>
                <c:pt idx="292">
                  <c:v>7.507001587991799E-2</c:v>
                </c:pt>
                <c:pt idx="293">
                  <c:v>7.6815521835495199E-2</c:v>
                </c:pt>
                <c:pt idx="294">
                  <c:v>7.8595807615860408E-2</c:v>
                </c:pt>
                <c:pt idx="295">
                  <c:v>8.041137518330449E-2</c:v>
                </c:pt>
                <c:pt idx="296">
                  <c:v>8.22627277286377E-2</c:v>
                </c:pt>
                <c:pt idx="297">
                  <c:v>8.4150641701381201E-2</c:v>
                </c:pt>
                <c:pt idx="298">
                  <c:v>8.6075094353679396E-2</c:v>
                </c:pt>
                <c:pt idx="299">
                  <c:v>8.8036847944544694E-2</c:v>
                </c:pt>
                <c:pt idx="300">
                  <c:v>9.0036408720998704E-2</c:v>
                </c:pt>
                <c:pt idx="301">
                  <c:v>9.2074283045144298E-2</c:v>
                </c:pt>
                <c:pt idx="302">
                  <c:v>9.4150977762113494E-2</c:v>
                </c:pt>
                <c:pt idx="303">
                  <c:v>9.6266999162512301E-2</c:v>
                </c:pt>
                <c:pt idx="304">
                  <c:v>9.8422853329248688E-2</c:v>
                </c:pt>
                <c:pt idx="305" formatCode="General">
                  <c:v>0.100619045796725</c:v>
                </c:pt>
                <c:pt idx="306" formatCode="General">
                  <c:v>0.10285608134466501</c:v>
                </c:pt>
                <c:pt idx="307" formatCode="General">
                  <c:v>0.105134468650684</c:v>
                </c:pt>
                <c:pt idx="308" formatCode="General">
                  <c:v>0.107454700942611</c:v>
                </c:pt>
                <c:pt idx="309" formatCode="General">
                  <c:v>0.109817284074847</c:v>
                </c:pt>
                <c:pt idx="310" formatCode="General">
                  <c:v>0.11222271774412999</c:v>
                </c:pt>
                <c:pt idx="311" formatCode="General">
                  <c:v>0.114671499859211</c:v>
                </c:pt>
                <c:pt idx="312" formatCode="General">
                  <c:v>0.11716412633735801</c:v>
                </c:pt>
                <c:pt idx="313" formatCode="General">
                  <c:v>0.11970109090098699</c:v>
                </c:pt>
                <c:pt idx="314" formatCode="General">
                  <c:v>0.12228288487589999</c:v>
                </c:pt>
                <c:pt idx="315" formatCode="General">
                  <c:v>0.12490999699154</c:v>
                </c:pt>
                <c:pt idx="316" formatCode="General">
                  <c:v>0.12758291318345599</c:v>
                </c:pt>
                <c:pt idx="317" formatCode="General">
                  <c:v>0.13030211639842901</c:v>
                </c:pt>
                <c:pt idx="318" formatCode="General">
                  <c:v>0.13306808640242801</c:v>
                </c:pt>
                <c:pt idx="319" formatCode="General">
                  <c:v>0.13588129959183098</c:v>
                </c:pt>
                <c:pt idx="320" formatCode="General">
                  <c:v>0.13874222880808398</c:v>
                </c:pt>
                <c:pt idx="321" formatCode="General">
                  <c:v>0.14165134315617497</c:v>
                </c:pt>
                <c:pt idx="322" formatCode="General">
                  <c:v>0.144609107827155</c:v>
                </c:pt>
                <c:pt idx="323" formatCode="General">
                  <c:v>0.14761598392498601</c:v>
                </c:pt>
                <c:pt idx="324" formatCode="General">
                  <c:v>0.150672428297979</c:v>
                </c:pt>
                <c:pt idx="325" formatCode="General">
                  <c:v>0.15377889337507</c:v>
                </c:pt>
                <c:pt idx="326" formatCode="General">
                  <c:v>0.15693582700714098</c:v>
                </c:pt>
                <c:pt idx="327" formatCode="General">
                  <c:v>0.16014367231365501</c:v>
                </c:pt>
                <c:pt idx="328" formatCode="General">
                  <c:v>0.16340286753478198</c:v>
                </c:pt>
                <c:pt idx="329" formatCode="General">
                  <c:v>0.16671384588921201</c:v>
                </c:pt>
                <c:pt idx="330" formatCode="General">
                  <c:v>0.17007703543785099</c:v>
                </c:pt>
                <c:pt idx="331" formatCode="General">
                  <c:v>0.17349285895354399</c:v>
                </c:pt>
                <c:pt idx="332" formatCode="General">
                  <c:v>0.17696173379701199</c:v>
                </c:pt>
                <c:pt idx="333" formatCode="General">
                  <c:v>0.18048407179908299</c:v>
                </c:pt>
                <c:pt idx="334" formatCode="General">
                  <c:v>0.184060279149378</c:v>
                </c:pt>
                <c:pt idx="335" formatCode="General">
                  <c:v>0.18769075629156401</c:v>
                </c:pt>
                <c:pt idx="336" formatCode="General">
                  <c:v>0.19137589782518499</c:v>
                </c:pt>
                <c:pt idx="337" formatCode="General">
                  <c:v>0.19511609241425398</c:v>
                </c:pt>
                <c:pt idx="338" formatCode="General">
                  <c:v>0.19891172270255297</c:v>
                </c:pt>
                <c:pt idx="339" formatCode="General">
                  <c:v>0.20276316523573698</c:v>
                </c:pt>
                <c:pt idx="340" formatCode="General">
                  <c:v>0.20667079039026501</c:v>
                </c:pt>
                <c:pt idx="341" formatCode="General">
                  <c:v>0.21063496230909998</c:v>
                </c:pt>
                <c:pt idx="342" formatCode="General">
                  <c:v>0.21465603884426598</c:v>
                </c:pt>
                <c:pt idx="343" formatCode="General">
                  <c:v>0.21873437150613201</c:v>
                </c:pt>
                <c:pt idx="344" formatCode="General">
                  <c:v>0.22287030541945699</c:v>
                </c:pt>
                <c:pt idx="345" formatCode="General">
                  <c:v>0.22706417928608699</c:v>
                </c:pt>
                <c:pt idx="346" formatCode="General">
                  <c:v>0.23131632535427399</c:v>
                </c:pt>
                <c:pt idx="347" formatCode="General">
                  <c:v>0.235627069394483</c:v>
                </c:pt>
                <c:pt idx="348" formatCode="General">
                  <c:v>0.23999673068164301</c:v>
                </c:pt>
                <c:pt idx="349" formatCode="General">
                  <c:v>0.24442562198366496</c:v>
                </c:pt>
                <c:pt idx="350" formatCode="General">
                  <c:v>0.24891404955617799</c:v>
                </c:pt>
                <c:pt idx="351" formatCode="General">
                  <c:v>0.25346231314324896</c:v>
                </c:pt>
                <c:pt idx="352" formatCode="General">
                  <c:v>0.25807070598406601</c:v>
                </c:pt>
                <c:pt idx="353" formatCode="General">
                  <c:v>0.26273951482527802</c:v>
                </c:pt>
                <c:pt idx="354" formatCode="General">
                  <c:v>0.26746901993896199</c:v>
                </c:pt>
                <c:pt idx="355" formatCode="General">
                  <c:v>0.27225949514594</c:v>
                </c:pt>
                <c:pt idx="356" formatCode="General">
                  <c:v>0.27711120784432797</c:v>
                </c:pt>
                <c:pt idx="357" formatCode="General">
                  <c:v>0.28202441904306502</c:v>
                </c:pt>
                <c:pt idx="358" formatCode="General">
                  <c:v>0.28699938340029402</c:v>
                </c:pt>
                <c:pt idx="359" formatCode="General">
                  <c:v>0.29203634926630101</c:v>
                </c:pt>
                <c:pt idx="360" formatCode="General">
                  <c:v>0.29713555873091896</c:v>
                </c:pt>
                <c:pt idx="361" formatCode="General">
                  <c:v>0.30229724767504501</c:v>
                </c:pt>
                <c:pt idx="362" formatCode="General">
                  <c:v>0.30752164582617297</c:v>
                </c:pt>
                <c:pt idx="363" formatCode="General">
                  <c:v>0.31280897681765096</c:v>
                </c:pt>
                <c:pt idx="364" formatCode="General">
                  <c:v>0.31815945825145797</c:v>
                </c:pt>
                <c:pt idx="365" formatCode="General">
                  <c:v>0.32357330176430199</c:v>
                </c:pt>
                <c:pt idx="366" formatCode="General">
                  <c:v>0.32905071309675299</c:v>
                </c:pt>
                <c:pt idx="367" formatCode="General">
                  <c:v>0.33459189216525298</c:v>
                </c:pt>
                <c:pt idx="368" formatCode="General">
                  <c:v>0.34019703313673699</c:v>
                </c:pt>
                <c:pt idx="369" formatCode="General">
                  <c:v>0.34586632450564503</c:v>
                </c:pt>
                <c:pt idx="370" formatCode="General">
                  <c:v>0.35159994917312798</c:v>
                </c:pt>
                <c:pt idx="371" formatCode="General">
                  <c:v>0.35739808452819</c:v>
                </c:pt>
                <c:pt idx="372" formatCode="General">
                  <c:v>0.36326090253059201</c:v>
                </c:pt>
                <c:pt idx="373" formatCode="General">
                  <c:v>0.36918856979525999</c:v>
                </c:pt>
                <c:pt idx="374" formatCode="General">
                  <c:v>0.37518124767800398</c:v>
                </c:pt>
                <c:pt idx="375" formatCode="General">
                  <c:v>0.38123909236239295</c:v>
                </c:pt>
                <c:pt idx="376" formatCode="General">
                  <c:v>0.387362254947479</c:v>
                </c:pt>
                <c:pt idx="377" formatCode="General">
                  <c:v>0.39355088153629098</c:v>
                </c:pt>
                <c:pt idx="378" formatCode="General">
                  <c:v>0.39980511332478802</c:v>
                </c:pt>
                <c:pt idx="379" formatCode="General">
                  <c:v>0.40612508669122899</c:v>
                </c:pt>
                <c:pt idx="380" formatCode="General">
                  <c:v>0.41251093328564997</c:v>
                </c:pt>
                <c:pt idx="381" formatCode="General">
                  <c:v>0.41896278011933097</c:v>
                </c:pt>
                <c:pt idx="382" formatCode="General">
                  <c:v>0.42548074965410904</c:v>
                </c:pt>
                <c:pt idx="383" formatCode="General">
                  <c:v>0.43206495989133098</c:v>
                </c:pt>
                <c:pt idx="384" formatCode="General">
                  <c:v>0.438715524460358</c:v>
                </c:pt>
                <c:pt idx="385" formatCode="General">
                  <c:v>0.44543255270638199</c:v>
                </c:pt>
                <c:pt idx="386" formatCode="General">
                  <c:v>0.45221614977748598</c:v>
                </c:pt>
                <c:pt idx="387" formatCode="General">
                  <c:v>0.45906641671085702</c:v>
                </c:pt>
                <c:pt idx="388" formatCode="General">
                  <c:v>0.46598345051786899</c:v>
                </c:pt>
                <c:pt idx="389" formatCode="General">
                  <c:v>0.47296734426812498</c:v>
                </c:pt>
                <c:pt idx="390" formatCode="General">
                  <c:v>0.48001818717217698</c:v>
                </c:pt>
                <c:pt idx="391" formatCode="General">
                  <c:v>0.48713606466293402</c:v>
                </c:pt>
                <c:pt idx="392" formatCode="General">
                  <c:v>0.49432105847556795</c:v>
                </c:pt>
                <c:pt idx="393" formatCode="General">
                  <c:v>0.50157324672595793</c:v>
                </c:pt>
                <c:pt idx="394" formatCode="General">
                  <c:v>0.50889270398745401</c:v>
                </c:pt>
                <c:pt idx="395" formatCode="General">
                  <c:v>0.516279501365974</c:v>
                </c:pt>
                <c:pt idx="396" formatCode="General">
                  <c:v>0.52373370657334395</c:v>
                </c:pt>
                <c:pt idx="397" formatCode="General">
                  <c:v>0.531255383998819</c:v>
                </c:pt>
                <c:pt idx="398" formatCode="General">
                  <c:v>0.53884459477872093</c:v>
                </c:pt>
                <c:pt idx="399" formatCode="General">
                  <c:v>0.54650139686417309</c:v>
                </c:pt>
                <c:pt idx="400" formatCode="General">
                  <c:v>0.55422584508685901</c:v>
                </c:pt>
                <c:pt idx="401" formatCode="General">
                  <c:v>0.56201799122282292</c:v>
                </c:pt>
                <c:pt idx="402" formatCode="General">
                  <c:v>0.56987788405419493</c:v>
                </c:pt>
                <c:pt idx="403" formatCode="General">
                  <c:v>0.57780556942889005</c:v>
                </c:pt>
                <c:pt idx="404" formatCode="General">
                  <c:v>0.58580109031828997</c:v>
                </c:pt>
                <c:pt idx="405" formatCode="General">
                  <c:v>0.59386448687274895</c:v>
                </c:pt>
                <c:pt idx="406" formatCode="General">
                  <c:v>0.60199579647514501</c:v>
                </c:pt>
                <c:pt idx="407" formatCode="General">
                  <c:v>0.61019505379220096</c:v>
                </c:pt>
                <c:pt idx="408" formatCode="General">
                  <c:v>0.61846229082383697</c:v>
                </c:pt>
                <c:pt idx="409" formatCode="General">
                  <c:v>0.62679753695040696</c:v>
                </c:pt>
                <c:pt idx="410" formatCode="General">
                  <c:v>0.63520081897785896</c:v>
                </c:pt>
                <c:pt idx="411" formatCode="General">
                  <c:v>0.64367216118085402</c:v>
                </c:pt>
                <c:pt idx="412" formatCode="General">
                  <c:v>0.65221158534387502</c:v>
                </c:pt>
                <c:pt idx="413" formatCode="General">
                  <c:v>0.66081911080030498</c:v>
                </c:pt>
                <c:pt idx="414" formatCode="General">
                  <c:v>0.66949475446958995</c:v>
                </c:pt>
                <c:pt idx="415" formatCode="General">
                  <c:v>0.67823853089244202</c:v>
                </c:pt>
                <c:pt idx="416" formatCode="General">
                  <c:v>0.68705045226417194</c:v>
                </c:pt>
                <c:pt idx="417" formatCode="General">
                  <c:v>0.69593052846631098</c:v>
                </c:pt>
                <c:pt idx="418" formatCode="General">
                  <c:v>0.70487876709635899</c:v>
                </c:pt>
                <c:pt idx="419" formatCode="General">
                  <c:v>0.71389517349595799</c:v>
                </c:pt>
                <c:pt idx="420" formatCode="General">
                  <c:v>0.72297975077688903</c:v>
                </c:pt>
                <c:pt idx="421" formatCode="General">
                  <c:v>0.73213249984454298</c:v>
                </c:pt>
                <c:pt idx="422" formatCode="General">
                  <c:v>0.74135341941856292</c:v>
                </c:pt>
                <c:pt idx="423" formatCode="General">
                  <c:v>0.75064250605183203</c:v>
                </c:pt>
                <c:pt idx="424" formatCode="General">
                  <c:v>0.75999975414915999</c:v>
                </c:pt>
                <c:pt idx="425" formatCode="General">
                  <c:v>0.76942515598578398</c:v>
                </c:pt>
                <c:pt idx="426" formatCode="General">
                  <c:v>0.77891870172441802</c:v>
                </c:pt>
                <c:pt idx="427" formatCode="General">
                  <c:v>0.78848037943047389</c:v>
                </c:pt>
                <c:pt idx="428" formatCode="General">
                  <c:v>0.79811017508548399</c:v>
                </c:pt>
                <c:pt idx="429" formatCode="General">
                  <c:v>0.80780807259903198</c:v>
                </c:pt>
                <c:pt idx="430" formatCode="General">
                  <c:v>0.81757405381927795</c:v>
                </c:pt>
                <c:pt idx="431" formatCode="General">
                  <c:v>0.82740809854225106</c:v>
                </c:pt>
                <c:pt idx="432" formatCode="General">
                  <c:v>0.83731018451989703</c:v>
                </c:pt>
                <c:pt idx="433" formatCode="General">
                  <c:v>0.847280287467025</c:v>
                </c:pt>
                <c:pt idx="434" formatCode="General">
                  <c:v>0.85731838106711089</c:v>
                </c:pt>
                <c:pt idx="435" formatCode="General">
                  <c:v>0.86742443697710692</c:v>
                </c:pt>
                <c:pt idx="436" formatCode="General">
                  <c:v>0.87759842483121397</c:v>
                </c:pt>
                <c:pt idx="437" formatCode="General">
                  <c:v>0.88784031224372395</c:v>
                </c:pt>
                <c:pt idx="438" formatCode="General">
                  <c:v>0.89815006481098203</c:v>
                </c:pt>
                <c:pt idx="439" formatCode="General">
                  <c:v>0.90852764611246295</c:v>
                </c:pt>
                <c:pt idx="440" formatCode="General">
                  <c:v>0.91897301771109496</c:v>
                </c:pt>
                <c:pt idx="441" formatCode="General">
                  <c:v>0.92948613915279499</c:v>
                </c:pt>
                <c:pt idx="442" formatCode="General">
                  <c:v>0.94006696796535905</c:v>
                </c:pt>
                <c:pt idx="443" formatCode="General">
                  <c:v>0.950715459656572</c:v>
                </c:pt>
                <c:pt idx="444" formatCode="General">
                  <c:v>0.96143156771185401</c:v>
                </c:pt>
                <c:pt idx="445" formatCode="General">
                  <c:v>0.972215243591252</c:v>
                </c:pt>
                <c:pt idx="446" formatCode="General">
                  <c:v>0.98306643672591199</c:v>
                </c:pt>
                <c:pt idx="447" formatCode="General">
                  <c:v>0.993985094514102</c:v>
                </c:pt>
                <c:pt idx="448" formatCode="General">
                  <c:v>1.0049711623167499</c:v>
                </c:pt>
                <c:pt idx="449" formatCode="General">
                  <c:v>1.01602458345264</c:v>
                </c:pt>
                <c:pt idx="450" formatCode="General">
                  <c:v>1.0271452991932</c:v>
                </c:pt>
                <c:pt idx="451" formatCode="General">
                  <c:v>1.0383332487569199</c:v>
                </c:pt>
                <c:pt idx="452" formatCode="General">
                  <c:v>1.0495883693036498</c:v>
                </c:pt>
                <c:pt idx="453" formatCode="General">
                  <c:v>1.0609105959284399</c:v>
                </c:pt>
                <c:pt idx="454" formatCode="General">
                  <c:v>1.0722998616553099</c:v>
                </c:pt>
                <c:pt idx="455" formatCode="General">
                  <c:v>1.0837560974307801</c:v>
                </c:pt>
                <c:pt idx="456" formatCode="General">
                  <c:v>1.09527923211722</c:v>
                </c:pt>
                <c:pt idx="457" formatCode="General">
                  <c:v>1.10686919248616</c:v>
                </c:pt>
                <c:pt idx="458" formatCode="General">
                  <c:v>1.1185259032113999</c:v>
                </c:pt>
                <c:pt idx="459" formatCode="General">
                  <c:v>1.1302492868621599</c:v>
                </c:pt>
                <c:pt idx="460" formatCode="General">
                  <c:v>1.1420392638961201</c:v>
                </c:pt>
                <c:pt idx="461" formatCode="General">
                  <c:v>1.15389575265245</c:v>
                </c:pt>
                <c:pt idx="462" formatCode="General">
                  <c:v>1.16581866934491</c:v>
                </c:pt>
                <c:pt idx="463" formatCode="General">
                  <c:v>1.1778079280549199</c:v>
                </c:pt>
                <c:pt idx="464" formatCode="General">
                  <c:v>1.1898634407247299</c:v>
                </c:pt>
                <c:pt idx="465" formatCode="General">
                  <c:v>1.20198511715061</c:v>
                </c:pt>
                <c:pt idx="466" formatCode="General">
                  <c:v>1.21417286497625</c:v>
                </c:pt>
                <c:pt idx="467" formatCode="General">
                  <c:v>1.22642658968609</c:v>
                </c:pt>
                <c:pt idx="468" formatCode="General">
                  <c:v>1.2387461945990101</c:v>
                </c:pt>
                <c:pt idx="469" formatCode="General">
                  <c:v>1.2511315808619801</c:v>
                </c:pt>
                <c:pt idx="470" formatCode="General">
                  <c:v>1.26358264744395</c:v>
                </c:pt>
                <c:pt idx="471" formatCode="General">
                  <c:v>1.2760992911299101</c:v>
                </c:pt>
                <c:pt idx="472" formatCode="General">
                  <c:v>1.2886814065151901</c:v>
                </c:pt>
                <c:pt idx="473" formatCode="General">
                  <c:v>1.30132888599984</c:v>
                </c:pt>
                <c:pt idx="474" formatCode="General">
                  <c:v>1.3140416197832998</c:v>
                </c:pt>
                <c:pt idx="475" formatCode="General">
                  <c:v>1.32681949585934</c:v>
                </c:pt>
                <c:pt idx="476" formatCode="General">
                  <c:v>1.3396624000111301</c:v>
                </c:pt>
                <c:pt idx="477" formatCode="General">
                  <c:v>1.3525702158066</c:v>
                </c:pt>
                <c:pt idx="478" formatCode="General">
                  <c:v>1.36554282459403</c:v>
                </c:pt>
                <c:pt idx="479" formatCode="General">
                  <c:v>1.3785801054979001</c:v>
                </c:pt>
                <c:pt idx="480" formatCode="General">
                  <c:v>1.3916819354149899</c:v>
                </c:pt>
                <c:pt idx="481" formatCode="General">
                  <c:v>1.40484818901074</c:v>
                </c:pt>
                <c:pt idx="482" formatCode="General">
                  <c:v>1.41807873871589</c:v>
                </c:pt>
                <c:pt idx="483" formatCode="General">
                  <c:v>1.4313734547233301</c:v>
                </c:pt>
                <c:pt idx="484" formatCode="General">
                  <c:v>1.4447322049853</c:v>
                </c:pt>
                <c:pt idx="485" formatCode="General">
                  <c:v>1.45815485521074</c:v>
                </c:pt>
                <c:pt idx="486" formatCode="General">
                  <c:v>1.4716412688630798</c:v>
                </c:pt>
                <c:pt idx="487" formatCode="General">
                  <c:v>1.48519130715814</c:v>
                </c:pt>
                <c:pt idx="488" formatCode="General">
                  <c:v>1.4988048290623701</c:v>
                </c:pt>
                <c:pt idx="489" formatCode="General">
                  <c:v>1.5124816912913701</c:v>
                </c:pt>
                <c:pt idx="490" formatCode="General">
                  <c:v>1.5262217483087099</c:v>
                </c:pt>
                <c:pt idx="491" formatCode="General">
                  <c:v>1.54002485232496</c:v>
                </c:pt>
                <c:pt idx="492" formatCode="General">
                  <c:v>1.55389085329721</c:v>
                </c:pt>
                <c:pt idx="493" formatCode="General">
                  <c:v>1.56781959892874</c:v>
                </c:pt>
                <c:pt idx="494" formatCode="General">
                  <c:v>1.5818109346693701</c:v>
                </c:pt>
                <c:pt idx="495" formatCode="General">
                  <c:v>1.5958647037160099</c:v>
                </c:pt>
                <c:pt idx="496" formatCode="General">
                  <c:v>1.60998074701363</c:v>
                </c:pt>
                <c:pt idx="497" formatCode="General">
                  <c:v>1.62415890325547</c:v>
                </c:pt>
                <c:pt idx="498" formatCode="General">
                  <c:v>1.6383990088815998</c:v>
                </c:pt>
                <c:pt idx="499" formatCode="General">
                  <c:v>1.6527008980761999</c:v>
                </c:pt>
                <c:pt idx="500" formatCode="General">
                  <c:v>1.6670644027666199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48-461A-8A32-7EFEF0A1A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073087"/>
        <c:axId val="1153074751"/>
      </c:scatterChart>
      <c:valAx>
        <c:axId val="1153073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Vcur</a:t>
                </a:r>
                <a:r>
                  <a:rPr lang="ja-JP" altLang="en-US" sz="1600" b="1" baseline="0"/>
                  <a:t> </a:t>
                </a:r>
                <a:r>
                  <a:rPr lang="en-US" altLang="ja-JP" sz="1600" b="1" baseline="0"/>
                  <a:t>[V]</a:t>
                </a:r>
                <a:endParaRPr lang="ja-JP" altLang="en-US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3074751"/>
        <c:crosses val="autoZero"/>
        <c:crossBetween val="midCat"/>
      </c:valAx>
      <c:valAx>
        <c:axId val="115307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 dirty="0"/>
                  <a:t>電流</a:t>
                </a:r>
                <a:r>
                  <a:rPr lang="en-US" altLang="ja-JP" sz="1600" b="1" dirty="0"/>
                  <a:t>I1</a:t>
                </a:r>
                <a:r>
                  <a:rPr lang="ja-JP" altLang="en-US" sz="1600" b="1" dirty="0"/>
                  <a:t> </a:t>
                </a:r>
                <a:r>
                  <a:rPr lang="en-US" altLang="ja-JP" sz="1600" b="1" dirty="0"/>
                  <a:t>[mA]</a:t>
                </a:r>
                <a:endParaRPr lang="ja-JP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30730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5336832895889"/>
          <c:y val="5.1400554097404488E-2"/>
          <c:w val="0.70370953630796151"/>
          <c:h val="0.73177349918341161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effectLst/>
          </c:spPr>
          <c:marker>
            <c:symbol val="none"/>
          </c:marker>
          <c:xVal>
            <c:numRef>
              <c:f>'8GC_currentmirror_ac'!$A$2:$A$35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'8GC_currentmirror_ac'!$B$2:$B$35</c:f>
              <c:numCache>
                <c:formatCode>General</c:formatCode>
                <c:ptCount val="34"/>
                <c:pt idx="0">
                  <c:v>1.6417343754974001</c:v>
                </c:pt>
                <c:pt idx="1">
                  <c:v>1.6417318803254</c:v>
                </c:pt>
                <c:pt idx="2">
                  <c:v>1.6417279257416</c:v>
                </c:pt>
                <c:pt idx="3">
                  <c:v>1.64172165816033</c:v>
                </c:pt>
                <c:pt idx="4">
                  <c:v>1.6417117247289099</c:v>
                </c:pt>
                <c:pt idx="5">
                  <c:v>1.6416959813348699</c:v>
                </c:pt>
                <c:pt idx="6">
                  <c:v>1.64167102983319</c:v>
                </c:pt>
                <c:pt idx="7">
                  <c:v>1.6416314846164199</c:v>
                </c:pt>
                <c:pt idx="8">
                  <c:v>1.64156881028188</c:v>
                </c:pt>
                <c:pt idx="9">
                  <c:v>1.6414694796868901</c:v>
                </c:pt>
                <c:pt idx="10">
                  <c:v>1.6413120551684099</c:v>
                </c:pt>
                <c:pt idx="11">
                  <c:v>1.64106256380341</c:v>
                </c:pt>
                <c:pt idx="12">
                  <c:v>1.6406671709770899</c:v>
                </c:pt>
                <c:pt idx="13">
                  <c:v>1.6400405767019599</c:v>
                </c:pt>
                <c:pt idx="14">
                  <c:v>1.63904764517977</c:v>
                </c:pt>
                <c:pt idx="15">
                  <c:v>1.6374743401423</c:v>
                </c:pt>
                <c:pt idx="16">
                  <c:v>1.6349817870268899</c:v>
                </c:pt>
                <c:pt idx="17">
                  <c:v>1.6310337837172699</c:v>
                </c:pt>
                <c:pt idx="18">
                  <c:v>1.62478270630977</c:v>
                </c:pt>
                <c:pt idx="19">
                  <c:v>1.61489066205035</c:v>
                </c:pt>
                <c:pt idx="20">
                  <c:v>1.59925095785898</c:v>
                </c:pt>
                <c:pt idx="21">
                  <c:v>1.57455881803287</c:v>
                </c:pt>
                <c:pt idx="22">
                  <c:v>1.53566077135067</c:v>
                </c:pt>
                <c:pt idx="23">
                  <c:v>1.4745951948826701</c:v>
                </c:pt>
                <c:pt idx="24">
                  <c:v>1.3792403094233301</c:v>
                </c:pt>
                <c:pt idx="25">
                  <c:v>1.2315531450934201</c:v>
                </c:pt>
                <c:pt idx="26">
                  <c:v>1.00559195260826</c:v>
                </c:pt>
                <c:pt idx="27">
                  <c:v>0.665955925111125</c:v>
                </c:pt>
                <c:pt idx="28">
                  <c:v>0.16791322314811499</c:v>
                </c:pt>
                <c:pt idx="29">
                  <c:v>-0.53915319149887297</c:v>
                </c:pt>
                <c:pt idx="30">
                  <c:v>-1.50431009911114</c:v>
                </c:pt>
                <c:pt idx="31">
                  <c:v>-2.7657505330565</c:v>
                </c:pt>
                <c:pt idx="32">
                  <c:v>-4.3440525631949001</c:v>
                </c:pt>
                <c:pt idx="33">
                  <c:v>-6.2617277754247702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EA-4FD6-9E06-3788D5C0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337519"/>
        <c:axId val="843340015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'8GC_currentmirror_ac'!$A$2:$A$35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'8GC_currentmirror_ac'!$D$2:$D$35</c:f>
              <c:numCache>
                <c:formatCode>General</c:formatCode>
                <c:ptCount val="34"/>
                <c:pt idx="0">
                  <c:v>-7.4951396025886893E-2</c:v>
                </c:pt>
                <c:pt idx="1">
                  <c:v>-9.4358204847762903E-2</c:v>
                </c:pt>
                <c:pt idx="2">
                  <c:v>-0.118789917434834</c:v>
                </c:pt>
                <c:pt idx="3">
                  <c:v>-0.14954759692104999</c:v>
                </c:pt>
                <c:pt idx="4">
                  <c:v>-0.18826917266288401</c:v>
                </c:pt>
                <c:pt idx="5">
                  <c:v>-0.23701665143703901</c:v>
                </c:pt>
                <c:pt idx="6">
                  <c:v>-0.29838589786337999</c:v>
                </c:pt>
                <c:pt idx="7">
                  <c:v>-0.37564481588579302</c:v>
                </c:pt>
                <c:pt idx="8">
                  <c:v>-0.472907261299788</c:v>
                </c:pt>
                <c:pt idx="9">
                  <c:v>-0.59535188958838703</c:v>
                </c:pt>
                <c:pt idx="10">
                  <c:v>-0.749497479372773</c:v>
                </c:pt>
                <c:pt idx="11">
                  <c:v>-0.94354916578425396</c:v>
                </c:pt>
                <c:pt idx="12">
                  <c:v>-1.18783356790513</c:v>
                </c:pt>
                <c:pt idx="13">
                  <c:v>-1.4953450771235901</c:v>
                </c:pt>
                <c:pt idx="14">
                  <c:v>-1.88243059412154</c:v>
                </c:pt>
                <c:pt idx="15">
                  <c:v>-2.3696455862261598</c:v>
                </c:pt>
                <c:pt idx="16">
                  <c:v>-2.98281990544751</c:v>
                </c:pt>
                <c:pt idx="17">
                  <c:v>-3.7543759307954399</c:v>
                </c:pt>
                <c:pt idx="18">
                  <c:v>-4.7249411177681102</c:v>
                </c:pt>
                <c:pt idx="19">
                  <c:v>-5.9452853955284102</c:v>
                </c:pt>
                <c:pt idx="20">
                  <c:v>-7.47857804085612</c:v>
                </c:pt>
                <c:pt idx="21">
                  <c:v>-9.4028740368965398</c:v>
                </c:pt>
                <c:pt idx="22">
                  <c:v>-11.813562603331601</c:v>
                </c:pt>
                <c:pt idx="23">
                  <c:v>-14.825170033743801</c:v>
                </c:pt>
                <c:pt idx="24">
                  <c:v>-18.571314018559999</c:v>
                </c:pt>
                <c:pt idx="25">
                  <c:v>-23.200705648660001</c:v>
                </c:pt>
                <c:pt idx="26">
                  <c:v>-28.866080788711798</c:v>
                </c:pt>
                <c:pt idx="27">
                  <c:v>-35.702699123781301</c:v>
                </c:pt>
                <c:pt idx="28">
                  <c:v>-43.795622011169698</c:v>
                </c:pt>
                <c:pt idx="29">
                  <c:v>-53.142695631978299</c:v>
                </c:pt>
                <c:pt idx="30">
                  <c:v>-63.631063947493701</c:v>
                </c:pt>
                <c:pt idx="31">
                  <c:v>-75.047286545439405</c:v>
                </c:pt>
                <c:pt idx="32">
                  <c:v>-87.121688491932105</c:v>
                </c:pt>
                <c:pt idx="33">
                  <c:v>-99.708758653432497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4EA-4FD6-9E06-3788D5C0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9412607"/>
        <c:axId val="729399295"/>
      </c:scatterChart>
      <c:valAx>
        <c:axId val="843337519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 dirty="0"/>
                  <a:t>周波数 </a:t>
                </a:r>
                <a:r>
                  <a:rPr lang="en-US" altLang="ja-JP" sz="1800" dirty="0"/>
                  <a:t>[GHz]</a:t>
                </a:r>
                <a:endParaRPr lang="ja-JP" altLang="en-US" sz="18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3340015"/>
        <c:crossesAt val="-7"/>
        <c:crossBetween val="midCat"/>
      </c:valAx>
      <c:valAx>
        <c:axId val="84334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 dirty="0"/>
                  <a:t>利得 </a:t>
                </a:r>
                <a:r>
                  <a:rPr lang="en-US" altLang="ja-JP" sz="1800" dirty="0"/>
                  <a:t>[dB]</a:t>
                </a:r>
                <a:endParaRPr lang="ja-JP" altLang="en-US" sz="18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3337519"/>
        <c:crossesAt val="1.0000000000000002E-2"/>
        <c:crossBetween val="midCat"/>
      </c:valAx>
      <c:valAx>
        <c:axId val="729399295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 dirty="0"/>
                  <a:t>位相</a:t>
                </a:r>
                <a:r>
                  <a:rPr lang="ja-JP" altLang="en-US" sz="1800" baseline="0" dirty="0"/>
                  <a:t> </a:t>
                </a:r>
                <a:r>
                  <a:rPr lang="en-US" altLang="ja-JP" sz="1800" baseline="0" dirty="0"/>
                  <a:t>[°]</a:t>
                </a:r>
                <a:endParaRPr lang="ja-JP" altLang="en-US" sz="18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729412607"/>
        <c:crosses val="max"/>
        <c:crossBetween val="midCat"/>
      </c:valAx>
      <c:valAx>
        <c:axId val="729412607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9399295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3893197725284335"/>
          <c:y val="0.43943095654709829"/>
          <c:w val="0.1402461093014839"/>
          <c:h val="0.1680354333828461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37270341207348"/>
          <c:y val="5.0925925925925923E-2"/>
          <c:w val="0.80876596675415557"/>
          <c:h val="0.72253098571011953"/>
        </c:manualLayout>
      </c:layout>
      <c:scatterChart>
        <c:scatterStyle val="smoothMarker"/>
        <c:varyColors val="0"/>
        <c:ser>
          <c:idx val="1"/>
          <c:order val="0"/>
          <c:tx>
            <c:v>I2</c:v>
          </c:tx>
          <c:marker>
            <c:symbol val="none"/>
          </c:marker>
          <c:xVal>
            <c:numRef>
              <c:f>'2GC_current-mirror_vbias_dc'!$C$2:$C$502</c:f>
              <c:numCache>
                <c:formatCode>General</c:formatCode>
                <c:ptCount val="501"/>
                <c:pt idx="0">
                  <c:v>0.5</c:v>
                </c:pt>
                <c:pt idx="1">
                  <c:v>0.501</c:v>
                </c:pt>
                <c:pt idx="2">
                  <c:v>0.502</c:v>
                </c:pt>
                <c:pt idx="3">
                  <c:v>0.503</c:v>
                </c:pt>
                <c:pt idx="4">
                  <c:v>0.504</c:v>
                </c:pt>
                <c:pt idx="5">
                  <c:v>0.505</c:v>
                </c:pt>
                <c:pt idx="6">
                  <c:v>0.50600000000000001</c:v>
                </c:pt>
                <c:pt idx="7">
                  <c:v>0.50700000000000001</c:v>
                </c:pt>
                <c:pt idx="8">
                  <c:v>0.50800000000000001</c:v>
                </c:pt>
                <c:pt idx="9">
                  <c:v>0.50900000000000001</c:v>
                </c:pt>
                <c:pt idx="10">
                  <c:v>0.51</c:v>
                </c:pt>
                <c:pt idx="11">
                  <c:v>0.51100000000000001</c:v>
                </c:pt>
                <c:pt idx="12">
                  <c:v>0.51200000000000001</c:v>
                </c:pt>
                <c:pt idx="13">
                  <c:v>0.51300000000000001</c:v>
                </c:pt>
                <c:pt idx="14">
                  <c:v>0.51400000000000001</c:v>
                </c:pt>
                <c:pt idx="15">
                  <c:v>0.51500000000000001</c:v>
                </c:pt>
                <c:pt idx="16">
                  <c:v>0.51600000000000001</c:v>
                </c:pt>
                <c:pt idx="17">
                  <c:v>0.51700000000000002</c:v>
                </c:pt>
                <c:pt idx="18">
                  <c:v>0.51800000000000002</c:v>
                </c:pt>
                <c:pt idx="19">
                  <c:v>0.51900000000000002</c:v>
                </c:pt>
                <c:pt idx="20">
                  <c:v>0.52</c:v>
                </c:pt>
                <c:pt idx="21">
                  <c:v>0.52100000000000002</c:v>
                </c:pt>
                <c:pt idx="22">
                  <c:v>0.52200000000000002</c:v>
                </c:pt>
                <c:pt idx="23">
                  <c:v>0.52300000000000002</c:v>
                </c:pt>
                <c:pt idx="24">
                  <c:v>0.52400000000000002</c:v>
                </c:pt>
                <c:pt idx="25">
                  <c:v>0.52500000000000002</c:v>
                </c:pt>
                <c:pt idx="26">
                  <c:v>0.52600000000000002</c:v>
                </c:pt>
                <c:pt idx="27">
                  <c:v>0.52700000000000002</c:v>
                </c:pt>
                <c:pt idx="28">
                  <c:v>0.52800000000000002</c:v>
                </c:pt>
                <c:pt idx="29">
                  <c:v>0.52900000000000003</c:v>
                </c:pt>
                <c:pt idx="30">
                  <c:v>0.53</c:v>
                </c:pt>
                <c:pt idx="31">
                  <c:v>0.53100000000000003</c:v>
                </c:pt>
                <c:pt idx="32">
                  <c:v>0.53200000000000003</c:v>
                </c:pt>
                <c:pt idx="33">
                  <c:v>0.53300000000000003</c:v>
                </c:pt>
                <c:pt idx="34">
                  <c:v>0.53400000000000003</c:v>
                </c:pt>
                <c:pt idx="35">
                  <c:v>0.53500000000000003</c:v>
                </c:pt>
                <c:pt idx="36">
                  <c:v>0.53600000000000003</c:v>
                </c:pt>
                <c:pt idx="37">
                  <c:v>0.53700000000000003</c:v>
                </c:pt>
                <c:pt idx="38">
                  <c:v>0.53800000000000003</c:v>
                </c:pt>
                <c:pt idx="39">
                  <c:v>0.53900000000000003</c:v>
                </c:pt>
                <c:pt idx="40">
                  <c:v>0.54</c:v>
                </c:pt>
                <c:pt idx="41">
                  <c:v>0.54100000000000004</c:v>
                </c:pt>
                <c:pt idx="42">
                  <c:v>0.54200000000000004</c:v>
                </c:pt>
                <c:pt idx="43">
                  <c:v>0.54300000000000004</c:v>
                </c:pt>
                <c:pt idx="44">
                  <c:v>0.54400000000000004</c:v>
                </c:pt>
                <c:pt idx="45">
                  <c:v>0.54500000000000004</c:v>
                </c:pt>
                <c:pt idx="46">
                  <c:v>0.54600000000000004</c:v>
                </c:pt>
                <c:pt idx="47">
                  <c:v>0.54700000000000004</c:v>
                </c:pt>
                <c:pt idx="48">
                  <c:v>0.54800000000000004</c:v>
                </c:pt>
                <c:pt idx="49">
                  <c:v>0.54900000000000004</c:v>
                </c:pt>
                <c:pt idx="50">
                  <c:v>0.55000000000000004</c:v>
                </c:pt>
                <c:pt idx="51">
                  <c:v>0.55100000000000005</c:v>
                </c:pt>
                <c:pt idx="52">
                  <c:v>0.55200000000000005</c:v>
                </c:pt>
                <c:pt idx="53">
                  <c:v>0.55300000000000005</c:v>
                </c:pt>
                <c:pt idx="54">
                  <c:v>0.55400000000000005</c:v>
                </c:pt>
                <c:pt idx="55">
                  <c:v>0.55500000000000005</c:v>
                </c:pt>
                <c:pt idx="56">
                  <c:v>0.55600000000000005</c:v>
                </c:pt>
                <c:pt idx="57">
                  <c:v>0.55700000000000005</c:v>
                </c:pt>
                <c:pt idx="58">
                  <c:v>0.55800000000000005</c:v>
                </c:pt>
                <c:pt idx="59">
                  <c:v>0.55900000000000005</c:v>
                </c:pt>
                <c:pt idx="60">
                  <c:v>0.56000000000000005</c:v>
                </c:pt>
                <c:pt idx="61">
                  <c:v>0.56100000000000005</c:v>
                </c:pt>
                <c:pt idx="62">
                  <c:v>0.56200000000000006</c:v>
                </c:pt>
                <c:pt idx="63">
                  <c:v>0.56299999999999994</c:v>
                </c:pt>
                <c:pt idx="64">
                  <c:v>0.56399999999999995</c:v>
                </c:pt>
                <c:pt idx="65">
                  <c:v>0.56499999999999995</c:v>
                </c:pt>
                <c:pt idx="66">
                  <c:v>0.56599999999999995</c:v>
                </c:pt>
                <c:pt idx="67">
                  <c:v>0.56699999999999995</c:v>
                </c:pt>
                <c:pt idx="68">
                  <c:v>0.56799999999999995</c:v>
                </c:pt>
                <c:pt idx="69">
                  <c:v>0.56899999999999995</c:v>
                </c:pt>
                <c:pt idx="70">
                  <c:v>0.56999999999999995</c:v>
                </c:pt>
                <c:pt idx="71">
                  <c:v>0.57099999999999995</c:v>
                </c:pt>
                <c:pt idx="72">
                  <c:v>0.57199999999999995</c:v>
                </c:pt>
                <c:pt idx="73">
                  <c:v>0.57299999999999995</c:v>
                </c:pt>
                <c:pt idx="74">
                  <c:v>0.57399999999999995</c:v>
                </c:pt>
                <c:pt idx="75">
                  <c:v>0.57499999999999996</c:v>
                </c:pt>
                <c:pt idx="76">
                  <c:v>0.57599999999999996</c:v>
                </c:pt>
                <c:pt idx="77">
                  <c:v>0.57699999999999996</c:v>
                </c:pt>
                <c:pt idx="78">
                  <c:v>0.57799999999999996</c:v>
                </c:pt>
                <c:pt idx="79">
                  <c:v>0.57899999999999996</c:v>
                </c:pt>
                <c:pt idx="80">
                  <c:v>0.57999999999999996</c:v>
                </c:pt>
                <c:pt idx="81">
                  <c:v>0.58099999999999996</c:v>
                </c:pt>
                <c:pt idx="82">
                  <c:v>0.58199999999999996</c:v>
                </c:pt>
                <c:pt idx="83">
                  <c:v>0.58299999999999996</c:v>
                </c:pt>
                <c:pt idx="84">
                  <c:v>0.58399999999999996</c:v>
                </c:pt>
                <c:pt idx="85">
                  <c:v>0.58499999999999996</c:v>
                </c:pt>
                <c:pt idx="86">
                  <c:v>0.58599999999999997</c:v>
                </c:pt>
                <c:pt idx="87">
                  <c:v>0.58699999999999997</c:v>
                </c:pt>
                <c:pt idx="88">
                  <c:v>0.58799999999999997</c:v>
                </c:pt>
                <c:pt idx="89">
                  <c:v>0.58899999999999997</c:v>
                </c:pt>
                <c:pt idx="90">
                  <c:v>0.59</c:v>
                </c:pt>
                <c:pt idx="91">
                  <c:v>0.59099999999999997</c:v>
                </c:pt>
                <c:pt idx="92">
                  <c:v>0.59199999999999997</c:v>
                </c:pt>
                <c:pt idx="93">
                  <c:v>0.59299999999999997</c:v>
                </c:pt>
                <c:pt idx="94">
                  <c:v>0.59399999999999997</c:v>
                </c:pt>
                <c:pt idx="95">
                  <c:v>0.59499999999999997</c:v>
                </c:pt>
                <c:pt idx="96">
                  <c:v>0.59599999999999997</c:v>
                </c:pt>
                <c:pt idx="97">
                  <c:v>0.59699999999999998</c:v>
                </c:pt>
                <c:pt idx="98">
                  <c:v>0.59799999999999998</c:v>
                </c:pt>
                <c:pt idx="99">
                  <c:v>0.59899999999999998</c:v>
                </c:pt>
                <c:pt idx="100">
                  <c:v>0.6</c:v>
                </c:pt>
                <c:pt idx="101">
                  <c:v>0.60099999999999998</c:v>
                </c:pt>
                <c:pt idx="102">
                  <c:v>0.60199999999999998</c:v>
                </c:pt>
                <c:pt idx="103">
                  <c:v>0.60299999999999998</c:v>
                </c:pt>
                <c:pt idx="104">
                  <c:v>0.60399999999999998</c:v>
                </c:pt>
                <c:pt idx="105">
                  <c:v>0.60499999999999998</c:v>
                </c:pt>
                <c:pt idx="106">
                  <c:v>0.60599999999999998</c:v>
                </c:pt>
                <c:pt idx="107">
                  <c:v>0.60699999999999998</c:v>
                </c:pt>
                <c:pt idx="108">
                  <c:v>0.60799999999999998</c:v>
                </c:pt>
                <c:pt idx="109">
                  <c:v>0.60899999999999999</c:v>
                </c:pt>
                <c:pt idx="110">
                  <c:v>0.61</c:v>
                </c:pt>
                <c:pt idx="111">
                  <c:v>0.61099999999999999</c:v>
                </c:pt>
                <c:pt idx="112">
                  <c:v>0.61199999999999999</c:v>
                </c:pt>
                <c:pt idx="113">
                  <c:v>0.61299999999999999</c:v>
                </c:pt>
                <c:pt idx="114">
                  <c:v>0.61399999999999999</c:v>
                </c:pt>
                <c:pt idx="115">
                  <c:v>0.61499999999999999</c:v>
                </c:pt>
                <c:pt idx="116">
                  <c:v>0.61599999999999999</c:v>
                </c:pt>
                <c:pt idx="117">
                  <c:v>0.61699999999999999</c:v>
                </c:pt>
                <c:pt idx="118">
                  <c:v>0.61799999999999999</c:v>
                </c:pt>
                <c:pt idx="119">
                  <c:v>0.61899999999999999</c:v>
                </c:pt>
                <c:pt idx="120">
                  <c:v>0.62</c:v>
                </c:pt>
                <c:pt idx="121">
                  <c:v>0.621</c:v>
                </c:pt>
                <c:pt idx="122">
                  <c:v>0.622</c:v>
                </c:pt>
                <c:pt idx="123">
                  <c:v>0.623</c:v>
                </c:pt>
                <c:pt idx="124">
                  <c:v>0.624</c:v>
                </c:pt>
                <c:pt idx="125">
                  <c:v>0.625</c:v>
                </c:pt>
                <c:pt idx="126">
                  <c:v>0.626</c:v>
                </c:pt>
                <c:pt idx="127">
                  <c:v>0.627</c:v>
                </c:pt>
                <c:pt idx="128">
                  <c:v>0.628</c:v>
                </c:pt>
                <c:pt idx="129">
                  <c:v>0.629</c:v>
                </c:pt>
                <c:pt idx="130">
                  <c:v>0.63</c:v>
                </c:pt>
                <c:pt idx="131">
                  <c:v>0.63100000000000001</c:v>
                </c:pt>
                <c:pt idx="132">
                  <c:v>0.63200000000000001</c:v>
                </c:pt>
                <c:pt idx="133">
                  <c:v>0.63300000000000001</c:v>
                </c:pt>
                <c:pt idx="134">
                  <c:v>0.63400000000000001</c:v>
                </c:pt>
                <c:pt idx="135">
                  <c:v>0.63500000000000001</c:v>
                </c:pt>
                <c:pt idx="136">
                  <c:v>0.63600000000000001</c:v>
                </c:pt>
                <c:pt idx="137">
                  <c:v>0.63700000000000001</c:v>
                </c:pt>
                <c:pt idx="138">
                  <c:v>0.63800000000000001</c:v>
                </c:pt>
                <c:pt idx="139">
                  <c:v>0.63900000000000001</c:v>
                </c:pt>
                <c:pt idx="140">
                  <c:v>0.64</c:v>
                </c:pt>
                <c:pt idx="141">
                  <c:v>0.64100000000000001</c:v>
                </c:pt>
                <c:pt idx="142">
                  <c:v>0.64200000000000002</c:v>
                </c:pt>
                <c:pt idx="143">
                  <c:v>0.64300000000000002</c:v>
                </c:pt>
                <c:pt idx="144">
                  <c:v>0.64400000000000002</c:v>
                </c:pt>
                <c:pt idx="145">
                  <c:v>0.64500000000000002</c:v>
                </c:pt>
                <c:pt idx="146">
                  <c:v>0.64600000000000002</c:v>
                </c:pt>
                <c:pt idx="147">
                  <c:v>0.64700000000000002</c:v>
                </c:pt>
                <c:pt idx="148">
                  <c:v>0.64800000000000002</c:v>
                </c:pt>
                <c:pt idx="149">
                  <c:v>0.64900000000000002</c:v>
                </c:pt>
                <c:pt idx="150">
                  <c:v>0.65</c:v>
                </c:pt>
                <c:pt idx="151">
                  <c:v>0.65100000000000002</c:v>
                </c:pt>
                <c:pt idx="152">
                  <c:v>0.65200000000000002</c:v>
                </c:pt>
                <c:pt idx="153">
                  <c:v>0.65300000000000002</c:v>
                </c:pt>
                <c:pt idx="154">
                  <c:v>0.65400000000000003</c:v>
                </c:pt>
                <c:pt idx="155">
                  <c:v>0.65500000000000003</c:v>
                </c:pt>
                <c:pt idx="156">
                  <c:v>0.65600000000000003</c:v>
                </c:pt>
                <c:pt idx="157">
                  <c:v>0.65700000000000003</c:v>
                </c:pt>
                <c:pt idx="158">
                  <c:v>0.65800000000000003</c:v>
                </c:pt>
                <c:pt idx="159">
                  <c:v>0.65900000000000003</c:v>
                </c:pt>
                <c:pt idx="160">
                  <c:v>0.66</c:v>
                </c:pt>
                <c:pt idx="161">
                  <c:v>0.66100000000000003</c:v>
                </c:pt>
                <c:pt idx="162">
                  <c:v>0.66200000000000003</c:v>
                </c:pt>
                <c:pt idx="163">
                  <c:v>0.66300000000000003</c:v>
                </c:pt>
                <c:pt idx="164">
                  <c:v>0.66400000000000003</c:v>
                </c:pt>
                <c:pt idx="165">
                  <c:v>0.66500000000000004</c:v>
                </c:pt>
                <c:pt idx="166">
                  <c:v>0.66600000000000004</c:v>
                </c:pt>
                <c:pt idx="167">
                  <c:v>0.66700000000000004</c:v>
                </c:pt>
                <c:pt idx="168">
                  <c:v>0.66800000000000004</c:v>
                </c:pt>
                <c:pt idx="169">
                  <c:v>0.66900000000000004</c:v>
                </c:pt>
                <c:pt idx="170">
                  <c:v>0.67</c:v>
                </c:pt>
                <c:pt idx="171">
                  <c:v>0.67100000000000004</c:v>
                </c:pt>
                <c:pt idx="172">
                  <c:v>0.67200000000000004</c:v>
                </c:pt>
                <c:pt idx="173">
                  <c:v>0.67300000000000004</c:v>
                </c:pt>
                <c:pt idx="174">
                  <c:v>0.67400000000000004</c:v>
                </c:pt>
                <c:pt idx="175">
                  <c:v>0.67500000000000004</c:v>
                </c:pt>
                <c:pt idx="176">
                  <c:v>0.67600000000000005</c:v>
                </c:pt>
                <c:pt idx="177">
                  <c:v>0.67700000000000005</c:v>
                </c:pt>
                <c:pt idx="178">
                  <c:v>0.67800000000000005</c:v>
                </c:pt>
                <c:pt idx="179">
                  <c:v>0.67900000000000005</c:v>
                </c:pt>
                <c:pt idx="180">
                  <c:v>0.68</c:v>
                </c:pt>
                <c:pt idx="181">
                  <c:v>0.68100000000000005</c:v>
                </c:pt>
                <c:pt idx="182">
                  <c:v>0.68200000000000005</c:v>
                </c:pt>
                <c:pt idx="183">
                  <c:v>0.68300000000000005</c:v>
                </c:pt>
                <c:pt idx="184">
                  <c:v>0.68400000000000005</c:v>
                </c:pt>
                <c:pt idx="185">
                  <c:v>0.68500000000000005</c:v>
                </c:pt>
                <c:pt idx="186">
                  <c:v>0.68600000000000005</c:v>
                </c:pt>
                <c:pt idx="187">
                  <c:v>0.68700000000000006</c:v>
                </c:pt>
                <c:pt idx="188">
                  <c:v>0.68799999999999994</c:v>
                </c:pt>
                <c:pt idx="189">
                  <c:v>0.68899999999999995</c:v>
                </c:pt>
                <c:pt idx="190">
                  <c:v>0.69</c:v>
                </c:pt>
                <c:pt idx="191">
                  <c:v>0.69099999999999995</c:v>
                </c:pt>
                <c:pt idx="192">
                  <c:v>0.69199999999999995</c:v>
                </c:pt>
                <c:pt idx="193">
                  <c:v>0.69299999999999995</c:v>
                </c:pt>
                <c:pt idx="194">
                  <c:v>0.69399999999999995</c:v>
                </c:pt>
                <c:pt idx="195">
                  <c:v>0.69499999999999995</c:v>
                </c:pt>
                <c:pt idx="196">
                  <c:v>0.69599999999999995</c:v>
                </c:pt>
                <c:pt idx="197">
                  <c:v>0.69699999999999995</c:v>
                </c:pt>
                <c:pt idx="198">
                  <c:v>0.69799999999999995</c:v>
                </c:pt>
                <c:pt idx="199">
                  <c:v>0.69899999999999995</c:v>
                </c:pt>
                <c:pt idx="200">
                  <c:v>0.7</c:v>
                </c:pt>
                <c:pt idx="201">
                  <c:v>0.70099999999999996</c:v>
                </c:pt>
                <c:pt idx="202">
                  <c:v>0.70199999999999996</c:v>
                </c:pt>
                <c:pt idx="203">
                  <c:v>0.70299999999999996</c:v>
                </c:pt>
                <c:pt idx="204">
                  <c:v>0.70399999999999996</c:v>
                </c:pt>
                <c:pt idx="205">
                  <c:v>0.70499999999999996</c:v>
                </c:pt>
                <c:pt idx="206">
                  <c:v>0.70599999999999996</c:v>
                </c:pt>
                <c:pt idx="207">
                  <c:v>0.70699999999999996</c:v>
                </c:pt>
                <c:pt idx="208">
                  <c:v>0.70799999999999996</c:v>
                </c:pt>
                <c:pt idx="209">
                  <c:v>0.70899999999999996</c:v>
                </c:pt>
                <c:pt idx="210">
                  <c:v>0.71</c:v>
                </c:pt>
                <c:pt idx="211">
                  <c:v>0.71099999999999997</c:v>
                </c:pt>
                <c:pt idx="212">
                  <c:v>0.71199999999999997</c:v>
                </c:pt>
                <c:pt idx="213">
                  <c:v>0.71299999999999997</c:v>
                </c:pt>
                <c:pt idx="214">
                  <c:v>0.71399999999999997</c:v>
                </c:pt>
                <c:pt idx="215">
                  <c:v>0.71499999999999997</c:v>
                </c:pt>
                <c:pt idx="216">
                  <c:v>0.71599999999999997</c:v>
                </c:pt>
                <c:pt idx="217">
                  <c:v>0.71699999999999997</c:v>
                </c:pt>
                <c:pt idx="218">
                  <c:v>0.71799999999999997</c:v>
                </c:pt>
                <c:pt idx="219">
                  <c:v>0.71899999999999997</c:v>
                </c:pt>
                <c:pt idx="220">
                  <c:v>0.72</c:v>
                </c:pt>
                <c:pt idx="221">
                  <c:v>0.72099999999999997</c:v>
                </c:pt>
                <c:pt idx="222">
                  <c:v>0.72199999999999998</c:v>
                </c:pt>
                <c:pt idx="223">
                  <c:v>0.72299999999999998</c:v>
                </c:pt>
                <c:pt idx="224">
                  <c:v>0.72399999999999998</c:v>
                </c:pt>
                <c:pt idx="225">
                  <c:v>0.72499999999999998</c:v>
                </c:pt>
                <c:pt idx="226">
                  <c:v>0.72599999999999998</c:v>
                </c:pt>
                <c:pt idx="227">
                  <c:v>0.72699999999999998</c:v>
                </c:pt>
                <c:pt idx="228">
                  <c:v>0.72799999999999998</c:v>
                </c:pt>
                <c:pt idx="229">
                  <c:v>0.72899999999999998</c:v>
                </c:pt>
                <c:pt idx="230">
                  <c:v>0.73</c:v>
                </c:pt>
                <c:pt idx="231">
                  <c:v>0.73099999999999998</c:v>
                </c:pt>
                <c:pt idx="232">
                  <c:v>0.73199999999999998</c:v>
                </c:pt>
                <c:pt idx="233">
                  <c:v>0.73299999999999998</c:v>
                </c:pt>
                <c:pt idx="234">
                  <c:v>0.73399999999999999</c:v>
                </c:pt>
                <c:pt idx="235">
                  <c:v>0.73499999999999999</c:v>
                </c:pt>
                <c:pt idx="236">
                  <c:v>0.73599999999999999</c:v>
                </c:pt>
                <c:pt idx="237">
                  <c:v>0.73699999999999999</c:v>
                </c:pt>
                <c:pt idx="238">
                  <c:v>0.73799999999999999</c:v>
                </c:pt>
                <c:pt idx="239">
                  <c:v>0.73899999999999999</c:v>
                </c:pt>
                <c:pt idx="240">
                  <c:v>0.74</c:v>
                </c:pt>
                <c:pt idx="241">
                  <c:v>0.74099999999999999</c:v>
                </c:pt>
                <c:pt idx="242">
                  <c:v>0.74199999999999999</c:v>
                </c:pt>
                <c:pt idx="243">
                  <c:v>0.74299999999999999</c:v>
                </c:pt>
                <c:pt idx="244">
                  <c:v>0.74399999999999999</c:v>
                </c:pt>
                <c:pt idx="245">
                  <c:v>0.745</c:v>
                </c:pt>
                <c:pt idx="246">
                  <c:v>0.746</c:v>
                </c:pt>
                <c:pt idx="247">
                  <c:v>0.747</c:v>
                </c:pt>
                <c:pt idx="248">
                  <c:v>0.748</c:v>
                </c:pt>
                <c:pt idx="249">
                  <c:v>0.749</c:v>
                </c:pt>
                <c:pt idx="250">
                  <c:v>0.75</c:v>
                </c:pt>
                <c:pt idx="251">
                  <c:v>0.751</c:v>
                </c:pt>
                <c:pt idx="252">
                  <c:v>0.752</c:v>
                </c:pt>
                <c:pt idx="253">
                  <c:v>0.753</c:v>
                </c:pt>
                <c:pt idx="254">
                  <c:v>0.754</c:v>
                </c:pt>
                <c:pt idx="255">
                  <c:v>0.755</c:v>
                </c:pt>
                <c:pt idx="256">
                  <c:v>0.75600000000000001</c:v>
                </c:pt>
                <c:pt idx="257">
                  <c:v>0.75700000000000001</c:v>
                </c:pt>
                <c:pt idx="258">
                  <c:v>0.75800000000000001</c:v>
                </c:pt>
                <c:pt idx="259">
                  <c:v>0.75900000000000001</c:v>
                </c:pt>
                <c:pt idx="260">
                  <c:v>0.76</c:v>
                </c:pt>
                <c:pt idx="261">
                  <c:v>0.76100000000000001</c:v>
                </c:pt>
                <c:pt idx="262">
                  <c:v>0.76200000000000001</c:v>
                </c:pt>
                <c:pt idx="263">
                  <c:v>0.76300000000000001</c:v>
                </c:pt>
                <c:pt idx="264">
                  <c:v>0.76400000000000001</c:v>
                </c:pt>
                <c:pt idx="265">
                  <c:v>0.76500000000000001</c:v>
                </c:pt>
                <c:pt idx="266">
                  <c:v>0.76600000000000001</c:v>
                </c:pt>
                <c:pt idx="267">
                  <c:v>0.76700000000000002</c:v>
                </c:pt>
                <c:pt idx="268">
                  <c:v>0.76800000000000002</c:v>
                </c:pt>
                <c:pt idx="269">
                  <c:v>0.76900000000000002</c:v>
                </c:pt>
                <c:pt idx="270">
                  <c:v>0.77</c:v>
                </c:pt>
                <c:pt idx="271">
                  <c:v>0.77100000000000002</c:v>
                </c:pt>
                <c:pt idx="272">
                  <c:v>0.77200000000000002</c:v>
                </c:pt>
                <c:pt idx="273">
                  <c:v>0.77300000000000002</c:v>
                </c:pt>
                <c:pt idx="274">
                  <c:v>0.77400000000000002</c:v>
                </c:pt>
                <c:pt idx="275">
                  <c:v>0.77500000000000002</c:v>
                </c:pt>
                <c:pt idx="276">
                  <c:v>0.77600000000000002</c:v>
                </c:pt>
                <c:pt idx="277">
                  <c:v>0.77700000000000002</c:v>
                </c:pt>
                <c:pt idx="278">
                  <c:v>0.77800000000000002</c:v>
                </c:pt>
                <c:pt idx="279">
                  <c:v>0.77900000000000003</c:v>
                </c:pt>
                <c:pt idx="280">
                  <c:v>0.78</c:v>
                </c:pt>
                <c:pt idx="281">
                  <c:v>0.78100000000000003</c:v>
                </c:pt>
                <c:pt idx="282">
                  <c:v>0.78200000000000003</c:v>
                </c:pt>
                <c:pt idx="283">
                  <c:v>0.78300000000000003</c:v>
                </c:pt>
                <c:pt idx="284">
                  <c:v>0.78400000000000003</c:v>
                </c:pt>
                <c:pt idx="285">
                  <c:v>0.78500000000000003</c:v>
                </c:pt>
                <c:pt idx="286">
                  <c:v>0.78600000000000003</c:v>
                </c:pt>
                <c:pt idx="287">
                  <c:v>0.78700000000000003</c:v>
                </c:pt>
                <c:pt idx="288">
                  <c:v>0.78800000000000003</c:v>
                </c:pt>
                <c:pt idx="289">
                  <c:v>0.78900000000000003</c:v>
                </c:pt>
                <c:pt idx="290">
                  <c:v>0.79</c:v>
                </c:pt>
                <c:pt idx="291">
                  <c:v>0.79100000000000004</c:v>
                </c:pt>
                <c:pt idx="292">
                  <c:v>0.79200000000000004</c:v>
                </c:pt>
                <c:pt idx="293">
                  <c:v>0.79300000000000004</c:v>
                </c:pt>
                <c:pt idx="294">
                  <c:v>0.79400000000000004</c:v>
                </c:pt>
                <c:pt idx="295">
                  <c:v>0.79500000000000004</c:v>
                </c:pt>
                <c:pt idx="296">
                  <c:v>0.79600000000000004</c:v>
                </c:pt>
                <c:pt idx="297">
                  <c:v>0.79700000000000004</c:v>
                </c:pt>
                <c:pt idx="298">
                  <c:v>0.79800000000000004</c:v>
                </c:pt>
                <c:pt idx="299">
                  <c:v>0.79900000000000004</c:v>
                </c:pt>
                <c:pt idx="300">
                  <c:v>0.8</c:v>
                </c:pt>
                <c:pt idx="301">
                  <c:v>0.80100000000000005</c:v>
                </c:pt>
                <c:pt idx="302">
                  <c:v>0.80200000000000005</c:v>
                </c:pt>
                <c:pt idx="303">
                  <c:v>0.80300000000000005</c:v>
                </c:pt>
                <c:pt idx="304">
                  <c:v>0.80400000000000005</c:v>
                </c:pt>
                <c:pt idx="305">
                  <c:v>0.80500000000000005</c:v>
                </c:pt>
                <c:pt idx="306">
                  <c:v>0.80600000000000005</c:v>
                </c:pt>
                <c:pt idx="307">
                  <c:v>0.80700000000000005</c:v>
                </c:pt>
                <c:pt idx="308">
                  <c:v>0.80800000000000005</c:v>
                </c:pt>
                <c:pt idx="309">
                  <c:v>0.80900000000000005</c:v>
                </c:pt>
                <c:pt idx="310">
                  <c:v>0.81</c:v>
                </c:pt>
                <c:pt idx="311">
                  <c:v>0.81100000000000005</c:v>
                </c:pt>
                <c:pt idx="312">
                  <c:v>0.81200000000000006</c:v>
                </c:pt>
                <c:pt idx="313">
                  <c:v>0.81299999999999994</c:v>
                </c:pt>
                <c:pt idx="314">
                  <c:v>0.81399999999999995</c:v>
                </c:pt>
                <c:pt idx="315">
                  <c:v>0.81499999999999995</c:v>
                </c:pt>
                <c:pt idx="316">
                  <c:v>0.81599999999999995</c:v>
                </c:pt>
                <c:pt idx="317">
                  <c:v>0.81699999999999995</c:v>
                </c:pt>
                <c:pt idx="318">
                  <c:v>0.81799999999999995</c:v>
                </c:pt>
                <c:pt idx="319">
                  <c:v>0.81899999999999995</c:v>
                </c:pt>
                <c:pt idx="320">
                  <c:v>0.82</c:v>
                </c:pt>
                <c:pt idx="321">
                  <c:v>0.82099999999999995</c:v>
                </c:pt>
                <c:pt idx="322">
                  <c:v>0.82199999999999995</c:v>
                </c:pt>
                <c:pt idx="323">
                  <c:v>0.82299999999999995</c:v>
                </c:pt>
                <c:pt idx="324">
                  <c:v>0.82399999999999995</c:v>
                </c:pt>
                <c:pt idx="325">
                  <c:v>0.82499999999999996</c:v>
                </c:pt>
                <c:pt idx="326">
                  <c:v>0.82599999999999996</c:v>
                </c:pt>
                <c:pt idx="327">
                  <c:v>0.82699999999999996</c:v>
                </c:pt>
                <c:pt idx="328">
                  <c:v>0.82799999999999996</c:v>
                </c:pt>
                <c:pt idx="329">
                  <c:v>0.82899999999999996</c:v>
                </c:pt>
                <c:pt idx="330">
                  <c:v>0.83</c:v>
                </c:pt>
                <c:pt idx="331">
                  <c:v>0.83099999999999996</c:v>
                </c:pt>
                <c:pt idx="332">
                  <c:v>0.83199999999999996</c:v>
                </c:pt>
                <c:pt idx="333">
                  <c:v>0.83299999999999996</c:v>
                </c:pt>
                <c:pt idx="334">
                  <c:v>0.83399999999999996</c:v>
                </c:pt>
                <c:pt idx="335">
                  <c:v>0.83499999999999996</c:v>
                </c:pt>
                <c:pt idx="336">
                  <c:v>0.83599999999999997</c:v>
                </c:pt>
                <c:pt idx="337">
                  <c:v>0.83699999999999997</c:v>
                </c:pt>
                <c:pt idx="338">
                  <c:v>0.83799999999999997</c:v>
                </c:pt>
                <c:pt idx="339">
                  <c:v>0.83899999999999997</c:v>
                </c:pt>
                <c:pt idx="340">
                  <c:v>0.84</c:v>
                </c:pt>
                <c:pt idx="341">
                  <c:v>0.84099999999999997</c:v>
                </c:pt>
                <c:pt idx="342">
                  <c:v>0.84199999999999997</c:v>
                </c:pt>
                <c:pt idx="343">
                  <c:v>0.84299999999999997</c:v>
                </c:pt>
                <c:pt idx="344">
                  <c:v>0.84399999999999997</c:v>
                </c:pt>
                <c:pt idx="345">
                  <c:v>0.84499999999999997</c:v>
                </c:pt>
                <c:pt idx="346">
                  <c:v>0.84599999999999997</c:v>
                </c:pt>
                <c:pt idx="347">
                  <c:v>0.84699999999999998</c:v>
                </c:pt>
                <c:pt idx="348">
                  <c:v>0.84799999999999998</c:v>
                </c:pt>
                <c:pt idx="349">
                  <c:v>0.84899999999999998</c:v>
                </c:pt>
                <c:pt idx="350">
                  <c:v>0.85</c:v>
                </c:pt>
                <c:pt idx="351">
                  <c:v>0.85099999999999998</c:v>
                </c:pt>
                <c:pt idx="352">
                  <c:v>0.85199999999999998</c:v>
                </c:pt>
                <c:pt idx="353">
                  <c:v>0.85299999999999998</c:v>
                </c:pt>
                <c:pt idx="354">
                  <c:v>0.85399999999999998</c:v>
                </c:pt>
                <c:pt idx="355">
                  <c:v>0.85499999999999998</c:v>
                </c:pt>
                <c:pt idx="356">
                  <c:v>0.85599999999999998</c:v>
                </c:pt>
                <c:pt idx="357">
                  <c:v>0.85699999999999998</c:v>
                </c:pt>
                <c:pt idx="358">
                  <c:v>0.85799999999999998</c:v>
                </c:pt>
                <c:pt idx="359">
                  <c:v>0.85899999999999999</c:v>
                </c:pt>
                <c:pt idx="360">
                  <c:v>0.86</c:v>
                </c:pt>
                <c:pt idx="361">
                  <c:v>0.86099999999999999</c:v>
                </c:pt>
                <c:pt idx="362">
                  <c:v>0.86199999999999999</c:v>
                </c:pt>
                <c:pt idx="363">
                  <c:v>0.86299999999999999</c:v>
                </c:pt>
                <c:pt idx="364">
                  <c:v>0.86399999999999999</c:v>
                </c:pt>
                <c:pt idx="365">
                  <c:v>0.86499999999999999</c:v>
                </c:pt>
                <c:pt idx="366">
                  <c:v>0.86599999999999999</c:v>
                </c:pt>
                <c:pt idx="367">
                  <c:v>0.86699999999999999</c:v>
                </c:pt>
                <c:pt idx="368">
                  <c:v>0.86799999999999999</c:v>
                </c:pt>
                <c:pt idx="369">
                  <c:v>0.86899999999999999</c:v>
                </c:pt>
                <c:pt idx="370">
                  <c:v>0.87</c:v>
                </c:pt>
                <c:pt idx="371">
                  <c:v>0.871</c:v>
                </c:pt>
                <c:pt idx="372">
                  <c:v>0.872</c:v>
                </c:pt>
                <c:pt idx="373">
                  <c:v>0.873</c:v>
                </c:pt>
                <c:pt idx="374">
                  <c:v>0.874</c:v>
                </c:pt>
                <c:pt idx="375">
                  <c:v>0.875</c:v>
                </c:pt>
                <c:pt idx="376">
                  <c:v>0.876</c:v>
                </c:pt>
                <c:pt idx="377">
                  <c:v>0.877</c:v>
                </c:pt>
                <c:pt idx="378">
                  <c:v>0.878</c:v>
                </c:pt>
                <c:pt idx="379">
                  <c:v>0.879</c:v>
                </c:pt>
                <c:pt idx="380">
                  <c:v>0.88</c:v>
                </c:pt>
                <c:pt idx="381">
                  <c:v>0.88100000000000001</c:v>
                </c:pt>
                <c:pt idx="382">
                  <c:v>0.88200000000000001</c:v>
                </c:pt>
                <c:pt idx="383">
                  <c:v>0.88300000000000001</c:v>
                </c:pt>
                <c:pt idx="384">
                  <c:v>0.88400000000000001</c:v>
                </c:pt>
                <c:pt idx="385">
                  <c:v>0.88500000000000001</c:v>
                </c:pt>
                <c:pt idx="386">
                  <c:v>0.88600000000000001</c:v>
                </c:pt>
                <c:pt idx="387">
                  <c:v>0.88700000000000001</c:v>
                </c:pt>
                <c:pt idx="388">
                  <c:v>0.88800000000000001</c:v>
                </c:pt>
                <c:pt idx="389">
                  <c:v>0.88900000000000001</c:v>
                </c:pt>
                <c:pt idx="390">
                  <c:v>0.89</c:v>
                </c:pt>
                <c:pt idx="391">
                  <c:v>0.89100000000000001</c:v>
                </c:pt>
                <c:pt idx="392">
                  <c:v>0.89200000000000002</c:v>
                </c:pt>
                <c:pt idx="393">
                  <c:v>0.89300000000000002</c:v>
                </c:pt>
                <c:pt idx="394">
                  <c:v>0.89400000000000002</c:v>
                </c:pt>
                <c:pt idx="395">
                  <c:v>0.89500000000000002</c:v>
                </c:pt>
                <c:pt idx="396">
                  <c:v>0.89600000000000002</c:v>
                </c:pt>
                <c:pt idx="397">
                  <c:v>0.89700000000000002</c:v>
                </c:pt>
                <c:pt idx="398">
                  <c:v>0.89800000000000002</c:v>
                </c:pt>
                <c:pt idx="399">
                  <c:v>0.89900000000000002</c:v>
                </c:pt>
                <c:pt idx="400">
                  <c:v>0.9</c:v>
                </c:pt>
                <c:pt idx="401">
                  <c:v>0.90100000000000002</c:v>
                </c:pt>
                <c:pt idx="402">
                  <c:v>0.90200000000000002</c:v>
                </c:pt>
                <c:pt idx="403">
                  <c:v>0.90300000000000002</c:v>
                </c:pt>
                <c:pt idx="404">
                  <c:v>0.90400000000000003</c:v>
                </c:pt>
                <c:pt idx="405">
                  <c:v>0.90500000000000003</c:v>
                </c:pt>
                <c:pt idx="406">
                  <c:v>0.90600000000000003</c:v>
                </c:pt>
                <c:pt idx="407">
                  <c:v>0.90700000000000003</c:v>
                </c:pt>
                <c:pt idx="408">
                  <c:v>0.90800000000000003</c:v>
                </c:pt>
                <c:pt idx="409">
                  <c:v>0.90900000000000003</c:v>
                </c:pt>
                <c:pt idx="410">
                  <c:v>0.91</c:v>
                </c:pt>
                <c:pt idx="411">
                  <c:v>0.91100000000000003</c:v>
                </c:pt>
                <c:pt idx="412">
                  <c:v>0.91200000000000003</c:v>
                </c:pt>
                <c:pt idx="413">
                  <c:v>0.91300000000000003</c:v>
                </c:pt>
                <c:pt idx="414">
                  <c:v>0.91400000000000003</c:v>
                </c:pt>
                <c:pt idx="415">
                  <c:v>0.91500000000000004</c:v>
                </c:pt>
                <c:pt idx="416">
                  <c:v>0.91600000000000004</c:v>
                </c:pt>
                <c:pt idx="417">
                  <c:v>0.91700000000000004</c:v>
                </c:pt>
                <c:pt idx="418">
                  <c:v>0.91800000000000004</c:v>
                </c:pt>
                <c:pt idx="419">
                  <c:v>0.91900000000000004</c:v>
                </c:pt>
                <c:pt idx="420">
                  <c:v>0.92</c:v>
                </c:pt>
                <c:pt idx="421">
                  <c:v>0.92100000000000004</c:v>
                </c:pt>
                <c:pt idx="422">
                  <c:v>0.92200000000000004</c:v>
                </c:pt>
                <c:pt idx="423">
                  <c:v>0.92300000000000004</c:v>
                </c:pt>
                <c:pt idx="424">
                  <c:v>0.92400000000000004</c:v>
                </c:pt>
                <c:pt idx="425">
                  <c:v>0.92500000000000004</c:v>
                </c:pt>
                <c:pt idx="426">
                  <c:v>0.92600000000000005</c:v>
                </c:pt>
                <c:pt idx="427">
                  <c:v>0.92700000000000005</c:v>
                </c:pt>
                <c:pt idx="428">
                  <c:v>0.92800000000000005</c:v>
                </c:pt>
                <c:pt idx="429">
                  <c:v>0.92900000000000005</c:v>
                </c:pt>
                <c:pt idx="430">
                  <c:v>0.93</c:v>
                </c:pt>
                <c:pt idx="431">
                  <c:v>0.93100000000000005</c:v>
                </c:pt>
                <c:pt idx="432">
                  <c:v>0.93200000000000005</c:v>
                </c:pt>
                <c:pt idx="433">
                  <c:v>0.93300000000000005</c:v>
                </c:pt>
                <c:pt idx="434">
                  <c:v>0.93400000000000005</c:v>
                </c:pt>
                <c:pt idx="435">
                  <c:v>0.93500000000000005</c:v>
                </c:pt>
                <c:pt idx="436">
                  <c:v>0.93600000000000005</c:v>
                </c:pt>
                <c:pt idx="437">
                  <c:v>0.93700000000000006</c:v>
                </c:pt>
                <c:pt idx="438">
                  <c:v>0.93799999999999994</c:v>
                </c:pt>
                <c:pt idx="439">
                  <c:v>0.93899999999999995</c:v>
                </c:pt>
                <c:pt idx="440">
                  <c:v>0.94</c:v>
                </c:pt>
                <c:pt idx="441">
                  <c:v>0.94099999999999995</c:v>
                </c:pt>
                <c:pt idx="442">
                  <c:v>0.94199999999999995</c:v>
                </c:pt>
                <c:pt idx="443">
                  <c:v>0.94299999999999995</c:v>
                </c:pt>
                <c:pt idx="444">
                  <c:v>0.94399999999999995</c:v>
                </c:pt>
                <c:pt idx="445">
                  <c:v>0.94499999999999995</c:v>
                </c:pt>
                <c:pt idx="446">
                  <c:v>0.94599999999999995</c:v>
                </c:pt>
                <c:pt idx="447">
                  <c:v>0.94699999999999995</c:v>
                </c:pt>
                <c:pt idx="448">
                  <c:v>0.94799999999999995</c:v>
                </c:pt>
                <c:pt idx="449">
                  <c:v>0.94899999999999995</c:v>
                </c:pt>
                <c:pt idx="450">
                  <c:v>0.95</c:v>
                </c:pt>
                <c:pt idx="451">
                  <c:v>0.95099999999999996</c:v>
                </c:pt>
                <c:pt idx="452">
                  <c:v>0.95199999999999996</c:v>
                </c:pt>
                <c:pt idx="453">
                  <c:v>0.95299999999999996</c:v>
                </c:pt>
                <c:pt idx="454">
                  <c:v>0.95399999999999996</c:v>
                </c:pt>
                <c:pt idx="455">
                  <c:v>0.95499999999999996</c:v>
                </c:pt>
                <c:pt idx="456">
                  <c:v>0.95599999999999996</c:v>
                </c:pt>
                <c:pt idx="457">
                  <c:v>0.95699999999999996</c:v>
                </c:pt>
                <c:pt idx="458">
                  <c:v>0.95799999999999996</c:v>
                </c:pt>
                <c:pt idx="459">
                  <c:v>0.95899999999999996</c:v>
                </c:pt>
                <c:pt idx="460">
                  <c:v>0.96</c:v>
                </c:pt>
                <c:pt idx="461">
                  <c:v>0.96099999999999997</c:v>
                </c:pt>
                <c:pt idx="462">
                  <c:v>0.96199999999999997</c:v>
                </c:pt>
                <c:pt idx="463">
                  <c:v>0.96299999999999997</c:v>
                </c:pt>
                <c:pt idx="464">
                  <c:v>0.96399999999999997</c:v>
                </c:pt>
                <c:pt idx="465">
                  <c:v>0.96499999999999997</c:v>
                </c:pt>
                <c:pt idx="466">
                  <c:v>0.96599999999999997</c:v>
                </c:pt>
                <c:pt idx="467">
                  <c:v>0.96699999999999997</c:v>
                </c:pt>
                <c:pt idx="468">
                  <c:v>0.96799999999999997</c:v>
                </c:pt>
                <c:pt idx="469">
                  <c:v>0.96899999999999997</c:v>
                </c:pt>
                <c:pt idx="470">
                  <c:v>0.97</c:v>
                </c:pt>
                <c:pt idx="471">
                  <c:v>0.97099999999999997</c:v>
                </c:pt>
                <c:pt idx="472">
                  <c:v>0.97199999999999998</c:v>
                </c:pt>
                <c:pt idx="473">
                  <c:v>0.97299999999999998</c:v>
                </c:pt>
                <c:pt idx="474">
                  <c:v>0.97399999999999998</c:v>
                </c:pt>
                <c:pt idx="475">
                  <c:v>0.97499999999999998</c:v>
                </c:pt>
                <c:pt idx="476">
                  <c:v>0.97599999999999998</c:v>
                </c:pt>
                <c:pt idx="477">
                  <c:v>0.97699999999999998</c:v>
                </c:pt>
                <c:pt idx="478">
                  <c:v>0.97799999999999998</c:v>
                </c:pt>
                <c:pt idx="479">
                  <c:v>0.97899999999999998</c:v>
                </c:pt>
                <c:pt idx="480">
                  <c:v>0.98</c:v>
                </c:pt>
                <c:pt idx="481">
                  <c:v>0.98099999999999998</c:v>
                </c:pt>
                <c:pt idx="482">
                  <c:v>0.98199999999999998</c:v>
                </c:pt>
                <c:pt idx="483">
                  <c:v>0.98299999999999998</c:v>
                </c:pt>
                <c:pt idx="484">
                  <c:v>0.98399999999999999</c:v>
                </c:pt>
                <c:pt idx="485">
                  <c:v>0.98499999999999999</c:v>
                </c:pt>
                <c:pt idx="486">
                  <c:v>0.98599999999999999</c:v>
                </c:pt>
                <c:pt idx="487">
                  <c:v>0.98699999999999999</c:v>
                </c:pt>
                <c:pt idx="488">
                  <c:v>0.98799999999999999</c:v>
                </c:pt>
                <c:pt idx="489">
                  <c:v>0.98899999999999999</c:v>
                </c:pt>
                <c:pt idx="490">
                  <c:v>0.99</c:v>
                </c:pt>
                <c:pt idx="491">
                  <c:v>0.99099999999999999</c:v>
                </c:pt>
                <c:pt idx="492">
                  <c:v>0.99199999999999999</c:v>
                </c:pt>
                <c:pt idx="493">
                  <c:v>0.99299999999999999</c:v>
                </c:pt>
                <c:pt idx="494">
                  <c:v>0.99399999999999999</c:v>
                </c:pt>
                <c:pt idx="495">
                  <c:v>0.995</c:v>
                </c:pt>
                <c:pt idx="496">
                  <c:v>0.996</c:v>
                </c:pt>
                <c:pt idx="497">
                  <c:v>0.997</c:v>
                </c:pt>
                <c:pt idx="498">
                  <c:v>0.998</c:v>
                </c:pt>
                <c:pt idx="499">
                  <c:v>0.999</c:v>
                </c:pt>
                <c:pt idx="500">
                  <c:v>1</c:v>
                </c:pt>
              </c:numCache>
            </c:numRef>
          </c:xVal>
          <c:yVal>
            <c:numRef>
              <c:f>'2GC_current-mirror_vbias_dc'!$D$2:$D$502</c:f>
              <c:numCache>
                <c:formatCode>General</c:formatCode>
                <c:ptCount val="501"/>
                <c:pt idx="0">
                  <c:v>1.31909590654764</c:v>
                </c:pt>
                <c:pt idx="1">
                  <c:v>1.31861869902831</c:v>
                </c:pt>
                <c:pt idx="2">
                  <c:v>1.3181409721539901</c:v>
                </c:pt>
                <c:pt idx="3">
                  <c:v>1.3176627254592699</c:v>
                </c:pt>
                <c:pt idx="4">
                  <c:v>1.3171839583136999</c:v>
                </c:pt>
                <c:pt idx="5">
                  <c:v>1.3167046700810798</c:v>
                </c:pt>
                <c:pt idx="6">
                  <c:v>1.3162248601191</c:v>
                </c:pt>
                <c:pt idx="7">
                  <c:v>1.3157445277787598</c:v>
                </c:pt>
                <c:pt idx="8">
                  <c:v>1.31526367240386</c:v>
                </c:pt>
                <c:pt idx="9">
                  <c:v>1.31478229333054</c:v>
                </c:pt>
                <c:pt idx="10">
                  <c:v>1.3143003898867298</c:v>
                </c:pt>
                <c:pt idx="11">
                  <c:v>1.31381796139171</c:v>
                </c:pt>
                <c:pt idx="12">
                  <c:v>1.3133350071554801</c:v>
                </c:pt>
                <c:pt idx="13">
                  <c:v>1.31285152647815</c:v>
                </c:pt>
                <c:pt idx="14">
                  <c:v>1.3123675186495101</c:v>
                </c:pt>
                <c:pt idx="15">
                  <c:v>1.3118829829482599</c:v>
                </c:pt>
                <c:pt idx="16">
                  <c:v>1.3113979186414499</c:v>
                </c:pt>
                <c:pt idx="17">
                  <c:v>1.3109123249836501</c:v>
                </c:pt>
                <c:pt idx="18">
                  <c:v>1.3104262012163499</c:v>
                </c:pt>
                <c:pt idx="19">
                  <c:v>1.3099395465671699</c:v>
                </c:pt>
                <c:pt idx="20">
                  <c:v>1.30945236024908</c:v>
                </c:pt>
                <c:pt idx="21">
                  <c:v>1.3089646414599498</c:v>
                </c:pt>
                <c:pt idx="22">
                  <c:v>1.30847638938197</c:v>
                </c:pt>
                <c:pt idx="23">
                  <c:v>1.3079876031816799</c:v>
                </c:pt>
                <c:pt idx="24">
                  <c:v>1.3074982820102199</c:v>
                </c:pt>
                <c:pt idx="25">
                  <c:v>1.3070084250043201</c:v>
                </c:pt>
                <c:pt idx="26">
                  <c:v>1.3065180312876599</c:v>
                </c:pt>
                <c:pt idx="27">
                  <c:v>1.30602709997264</c:v>
                </c:pt>
                <c:pt idx="28">
                  <c:v>1.3055356301622398</c:v>
                </c:pt>
                <c:pt idx="29">
                  <c:v>1.3050436209515099</c:v>
                </c:pt>
                <c:pt idx="30">
                  <c:v>1.30455107142851</c:v>
                </c:pt>
                <c:pt idx="31">
                  <c:v>1.30405798067428</c:v>
                </c:pt>
                <c:pt idx="32">
                  <c:v>1.3035643477624599</c:v>
                </c:pt>
                <c:pt idx="33">
                  <c:v>1.3030701717580599</c:v>
                </c:pt>
                <c:pt idx="34">
                  <c:v>1.3025754517163999</c:v>
                </c:pt>
                <c:pt idx="35">
                  <c:v>1.3020801866816498</c:v>
                </c:pt>
                <c:pt idx="36">
                  <c:v>1.30158437568594</c:v>
                </c:pt>
                <c:pt idx="37">
                  <c:v>1.30108801774828</c:v>
                </c:pt>
                <c:pt idx="38">
                  <c:v>1.3005911118740798</c:v>
                </c:pt>
                <c:pt idx="39">
                  <c:v>1.3000936570544199</c:v>
                </c:pt>
                <c:pt idx="40">
                  <c:v>1.29959565226586</c:v>
                </c:pt>
                <c:pt idx="41">
                  <c:v>1.2990970964700499</c:v>
                </c:pt>
                <c:pt idx="42">
                  <c:v>1.2985979886135899</c:v>
                </c:pt>
                <c:pt idx="43">
                  <c:v>1.2980983276278899</c:v>
                </c:pt>
                <c:pt idx="44">
                  <c:v>1.2975981124290299</c:v>
                </c:pt>
                <c:pt idx="45">
                  <c:v>1.2970973419176601</c:v>
                </c:pt>
                <c:pt idx="46">
                  <c:v>1.2965960149789499</c:v>
                </c:pt>
                <c:pt idx="47">
                  <c:v>1.29609413048244</c:v>
                </c:pt>
                <c:pt idx="48">
                  <c:v>1.2955916872821098</c:v>
                </c:pt>
                <c:pt idx="49">
                  <c:v>1.29508868421612</c:v>
                </c:pt>
                <c:pt idx="50">
                  <c:v>1.2945851201068799</c:v>
                </c:pt>
                <c:pt idx="51">
                  <c:v>1.2940809937608999</c:v>
                </c:pt>
                <c:pt idx="52">
                  <c:v>1.29357630396874</c:v>
                </c:pt>
                <c:pt idx="53">
                  <c:v>1.2930710495048801</c:v>
                </c:pt>
                <c:pt idx="54">
                  <c:v>1.2925652291277501</c:v>
                </c:pt>
                <c:pt idx="55">
                  <c:v>1.2920588415794798</c:v>
                </c:pt>
                <c:pt idx="56">
                  <c:v>1.29155188558593</c:v>
                </c:pt>
                <c:pt idx="57">
                  <c:v>1.29104435985653</c:v>
                </c:pt>
                <c:pt idx="58">
                  <c:v>1.2905362630842201</c:v>
                </c:pt>
                <c:pt idx="59">
                  <c:v>1.2900275939452901</c:v>
                </c:pt>
                <c:pt idx="60">
                  <c:v>1.28951835109936</c:v>
                </c:pt>
                <c:pt idx="61">
                  <c:v>1.2890085331891199</c:v>
                </c:pt>
                <c:pt idx="62">
                  <c:v>1.28849813884039</c:v>
                </c:pt>
                <c:pt idx="63">
                  <c:v>1.2879871666618199</c:v>
                </c:pt>
                <c:pt idx="64">
                  <c:v>1.2874756152449101</c:v>
                </c:pt>
                <c:pt idx="65">
                  <c:v>1.28696348316378</c:v>
                </c:pt>
                <c:pt idx="66">
                  <c:v>1.28645076897503</c:v>
                </c:pt>
                <c:pt idx="67">
                  <c:v>1.2859374712177101</c:v>
                </c:pt>
                <c:pt idx="68">
                  <c:v>1.2854235884129899</c:v>
                </c:pt>
                <c:pt idx="69">
                  <c:v>1.2849091190641702</c:v>
                </c:pt>
                <c:pt idx="70">
                  <c:v>1.28439406165638</c:v>
                </c:pt>
                <c:pt idx="71">
                  <c:v>1.2838784146564899</c:v>
                </c:pt>
                <c:pt idx="72">
                  <c:v>1.2833621765129899</c:v>
                </c:pt>
                <c:pt idx="73">
                  <c:v>1.2828453456556401</c:v>
                </c:pt>
                <c:pt idx="74">
                  <c:v>1.2823279204953799</c:v>
                </c:pt>
                <c:pt idx="75">
                  <c:v>1.28180989942421</c:v>
                </c:pt>
                <c:pt idx="76">
                  <c:v>1.28129128081485</c:v>
                </c:pt>
                <c:pt idx="77">
                  <c:v>1.2807720630205999</c:v>
                </c:pt>
                <c:pt idx="78">
                  <c:v>1.2802522443751199</c:v>
                </c:pt>
                <c:pt idx="79">
                  <c:v>1.2797318231921699</c:v>
                </c:pt>
                <c:pt idx="80">
                  <c:v>1.2792107977654299</c:v>
                </c:pt>
                <c:pt idx="81">
                  <c:v>1.2786891663682098</c:v>
                </c:pt>
                <c:pt idx="82">
                  <c:v>1.2781669272532599</c:v>
                </c:pt>
                <c:pt idx="83">
                  <c:v>1.2776440786524399</c:v>
                </c:pt>
                <c:pt idx="84">
                  <c:v>1.2771206187764998</c:v>
                </c:pt>
                <c:pt idx="85">
                  <c:v>1.2765965458148201</c:v>
                </c:pt>
                <c:pt idx="86">
                  <c:v>1.2760718579350498</c:v>
                </c:pt>
                <c:pt idx="87">
                  <c:v>1.27554655328294</c:v>
                </c:pt>
                <c:pt idx="88">
                  <c:v>1.27502062998196</c:v>
                </c:pt>
                <c:pt idx="89">
                  <c:v>1.2744940861329399</c:v>
                </c:pt>
                <c:pt idx="90">
                  <c:v>1.2739669198139199</c:v>
                </c:pt>
                <c:pt idx="91">
                  <c:v>1.2734391290796199</c:v>
                </c:pt>
                <c:pt idx="92">
                  <c:v>1.2729107119612402</c:v>
                </c:pt>
                <c:pt idx="93">
                  <c:v>1.2723816664660699</c:v>
                </c:pt>
                <c:pt idx="94">
                  <c:v>1.27185199057711</c:v>
                </c:pt>
                <c:pt idx="95">
                  <c:v>1.27132168225272</c:v>
                </c:pt>
                <c:pt idx="96">
                  <c:v>1.2707907394262499</c:v>
                </c:pt>
                <c:pt idx="97">
                  <c:v>1.2702591600056599</c:v>
                </c:pt>
                <c:pt idx="98">
                  <c:v>1.2697269418730099</c:v>
                </c:pt>
                <c:pt idx="99">
                  <c:v>1.2691940828842401</c:v>
                </c:pt>
                <c:pt idx="100">
                  <c:v>1.26866058086855</c:v>
                </c:pt>
                <c:pt idx="101">
                  <c:v>1.2681264336281</c:v>
                </c:pt>
                <c:pt idx="102">
                  <c:v>1.26759163893747</c:v>
                </c:pt>
                <c:pt idx="103">
                  <c:v>1.2670561945432601</c:v>
                </c:pt>
                <c:pt idx="104">
                  <c:v>1.26652009816359</c:v>
                </c:pt>
                <c:pt idx="105">
                  <c:v>1.2659833474875899</c:v>
                </c:pt>
                <c:pt idx="106">
                  <c:v>1.26544594017496</c:v>
                </c:pt>
                <c:pt idx="107">
                  <c:v>1.2649078738553998</c:v>
                </c:pt>
                <c:pt idx="108">
                  <c:v>1.2643691461281001</c:v>
                </c:pt>
                <c:pt idx="109">
                  <c:v>1.2638297545611898</c:v>
                </c:pt>
                <c:pt idx="110">
                  <c:v>1.2632896966912399</c:v>
                </c:pt>
                <c:pt idx="111">
                  <c:v>1.26274897002256</c:v>
                </c:pt>
                <c:pt idx="112">
                  <c:v>1.2622075720267698</c:v>
                </c:pt>
                <c:pt idx="113">
                  <c:v>1.26166550014209</c:v>
                </c:pt>
                <c:pt idx="114">
                  <c:v>1.2611227517727701</c:v>
                </c:pt>
                <c:pt idx="115">
                  <c:v>1.2605793242883998</c:v>
                </c:pt>
                <c:pt idx="116">
                  <c:v>1.2600352150233298</c:v>
                </c:pt>
                <c:pt idx="117">
                  <c:v>1.2594904212760001</c:v>
                </c:pt>
                <c:pt idx="118">
                  <c:v>1.2589449403081898</c:v>
                </c:pt>
                <c:pt idx="119">
                  <c:v>1.2583987693443599</c:v>
                </c:pt>
                <c:pt idx="120">
                  <c:v>1.2578519055709201</c:v>
                </c:pt>
                <c:pt idx="121">
                  <c:v>1.25730434613552</c:v>
                </c:pt>
                <c:pt idx="122">
                  <c:v>1.2567560881462301</c:v>
                </c:pt>
                <c:pt idx="123">
                  <c:v>1.2562071286708298</c:v>
                </c:pt>
                <c:pt idx="124">
                  <c:v>1.25565746473596</c:v>
                </c:pt>
                <c:pt idx="125">
                  <c:v>1.25510709332632</c:v>
                </c:pt>
                <c:pt idx="126">
                  <c:v>1.2545560113838201</c:v>
                </c:pt>
                <c:pt idx="127">
                  <c:v>1.2540042158067402</c:v>
                </c:pt>
                <c:pt idx="128">
                  <c:v>1.2534517034488399</c:v>
                </c:pt>
                <c:pt idx="129">
                  <c:v>1.2528984711184199</c:v>
                </c:pt>
                <c:pt idx="130">
                  <c:v>1.25234451557744</c:v>
                </c:pt>
                <c:pt idx="131">
                  <c:v>1.25178983354055</c:v>
                </c:pt>
                <c:pt idx="132">
                  <c:v>1.2512344216740501</c:v>
                </c:pt>
                <c:pt idx="133">
                  <c:v>1.25067827659497</c:v>
                </c:pt>
                <c:pt idx="134">
                  <c:v>1.2501213948700101</c:v>
                </c:pt>
                <c:pt idx="135">
                  <c:v>1.2495637730144999</c:v>
                </c:pt>
                <c:pt idx="136">
                  <c:v>1.24900540749124</c:v>
                </c:pt>
                <c:pt idx="137">
                  <c:v>1.2484462947095099</c:v>
                </c:pt>
                <c:pt idx="138">
                  <c:v>1.24788643102381</c:v>
                </c:pt>
                <c:pt idx="139">
                  <c:v>1.2473258127328199</c:v>
                </c:pt>
                <c:pt idx="140">
                  <c:v>1.2467644360780201</c:v>
                </c:pt>
                <c:pt idx="141">
                  <c:v>1.2462022972426501</c:v>
                </c:pt>
                <c:pt idx="142">
                  <c:v>1.24563939235032</c:v>
                </c:pt>
                <c:pt idx="143">
                  <c:v>1.2450757174637999</c:v>
                </c:pt>
                <c:pt idx="144">
                  <c:v>1.24451126858357</c:v>
                </c:pt>
                <c:pt idx="145">
                  <c:v>1.24394604164659</c:v>
                </c:pt>
                <c:pt idx="146">
                  <c:v>1.2433800325248399</c:v>
                </c:pt>
                <c:pt idx="147">
                  <c:v>1.24281323702387</c:v>
                </c:pt>
                <c:pt idx="148">
                  <c:v>1.24224565088134</c:v>
                </c:pt>
                <c:pt idx="149">
                  <c:v>1.2416772697655301</c:v>
                </c:pt>
                <c:pt idx="150">
                  <c:v>1.2411080892737598</c:v>
                </c:pt>
                <c:pt idx="151">
                  <c:v>1.24053810493082</c:v>
                </c:pt>
                <c:pt idx="152">
                  <c:v>1.2399673121872898</c:v>
                </c:pt>
                <c:pt idx="153">
                  <c:v>1.2393957064179599</c:v>
                </c:pt>
                <c:pt idx="154">
                  <c:v>1.2388232829200099</c:v>
                </c:pt>
                <c:pt idx="155">
                  <c:v>1.2382500369112701</c:v>
                </c:pt>
                <c:pt idx="156">
                  <c:v>1.23767596352845</c:v>
                </c:pt>
                <c:pt idx="157">
                  <c:v>1.2371010578252699</c:v>
                </c:pt>
                <c:pt idx="158">
                  <c:v>1.23652531477047</c:v>
                </c:pt>
                <c:pt idx="159">
                  <c:v>1.2359487292459999</c:v>
                </c:pt>
                <c:pt idx="160">
                  <c:v>1.23537129604482</c:v>
                </c:pt>
                <c:pt idx="161">
                  <c:v>1.2347930098690498</c:v>
                </c:pt>
                <c:pt idx="162">
                  <c:v>1.23421386532763</c:v>
                </c:pt>
                <c:pt idx="163">
                  <c:v>1.2336338569343299</c:v>
                </c:pt>
                <c:pt idx="164">
                  <c:v>1.2330529791053999</c:v>
                </c:pt>
                <c:pt idx="165">
                  <c:v>1.2324712261573201</c:v>
                </c:pt>
                <c:pt idx="166">
                  <c:v>1.23188859230447</c:v>
                </c:pt>
                <c:pt idx="167">
                  <c:v>1.2313050716566198</c:v>
                </c:pt>
                <c:pt idx="168">
                  <c:v>1.23072065821657</c:v>
                </c:pt>
                <c:pt idx="169">
                  <c:v>1.2301353458774902</c:v>
                </c:pt>
                <c:pt idx="170">
                  <c:v>1.2295491284203899</c:v>
                </c:pt>
                <c:pt idx="171">
                  <c:v>1.2289619995113901</c:v>
                </c:pt>
                <c:pt idx="172">
                  <c:v>1.2283739526989299</c:v>
                </c:pt>
                <c:pt idx="173">
                  <c:v>1.22778498141104</c:v>
                </c:pt>
                <c:pt idx="174">
                  <c:v>1.2271950789522799</c:v>
                </c:pt>
                <c:pt idx="175">
                  <c:v>1.2266042385009199</c:v>
                </c:pt>
                <c:pt idx="176">
                  <c:v>1.2260124531057599</c:v>
                </c:pt>
                <c:pt idx="177">
                  <c:v>1.22541971568303</c:v>
                </c:pt>
                <c:pt idx="178">
                  <c:v>1.2248260190131499</c:v>
                </c:pt>
                <c:pt idx="179">
                  <c:v>1.2242313557373898</c:v>
                </c:pt>
                <c:pt idx="180">
                  <c:v>1.2236357183544699</c:v>
                </c:pt>
                <c:pt idx="181">
                  <c:v>1.2230390992170599</c:v>
                </c:pt>
                <c:pt idx="182">
                  <c:v>1.2224414905281</c:v>
                </c:pt>
                <c:pt idx="183">
                  <c:v>1.2218428843371401</c:v>
                </c:pt>
                <c:pt idx="184">
                  <c:v>1.2212432725365099</c:v>
                </c:pt>
                <c:pt idx="185">
                  <c:v>1.2206426468573501</c:v>
                </c:pt>
                <c:pt idx="186">
                  <c:v>1.22004099886565</c:v>
                </c:pt>
                <c:pt idx="187">
                  <c:v>1.2194383199580501</c:v>
                </c:pt>
                <c:pt idx="188">
                  <c:v>1.2188346013576701</c:v>
                </c:pt>
                <c:pt idx="189">
                  <c:v>1.21822983410962</c:v>
                </c:pt>
                <c:pt idx="190">
                  <c:v>1.2176240090766601</c:v>
                </c:pt>
                <c:pt idx="191">
                  <c:v>1.2170171169345099</c:v>
                </c:pt>
                <c:pt idx="192">
                  <c:v>1.2164091481671</c:v>
                </c:pt>
                <c:pt idx="193">
                  <c:v>1.21580009306181</c:v>
                </c:pt>
                <c:pt idx="194">
                  <c:v>1.2151899417043299</c:v>
                </c:pt>
                <c:pt idx="195">
                  <c:v>1.2145786839736801</c:v>
                </c:pt>
                <c:pt idx="196">
                  <c:v>1.2139663095367601</c:v>
                </c:pt>
                <c:pt idx="197">
                  <c:v>1.21335280784305</c:v>
                </c:pt>
                <c:pt idx="198">
                  <c:v>1.2127381681190401</c:v>
                </c:pt>
                <c:pt idx="199">
                  <c:v>1.2121223793623699</c:v>
                </c:pt>
                <c:pt idx="200">
                  <c:v>1.2115054303360799</c:v>
                </c:pt>
                <c:pt idx="201">
                  <c:v>1.2108873095624799</c:v>
                </c:pt>
                <c:pt idx="202">
                  <c:v>1.2102680053169401</c:v>
                </c:pt>
                <c:pt idx="203">
                  <c:v>1.2096475056214901</c:v>
                </c:pt>
                <c:pt idx="204">
                  <c:v>1.2090257982382699</c:v>
                </c:pt>
                <c:pt idx="205">
                  <c:v>1.2084028706627399</c:v>
                </c:pt>
                <c:pt idx="206">
                  <c:v>1.2077787101167399</c:v>
                </c:pt>
                <c:pt idx="207">
                  <c:v>1.2071533035413999</c:v>
                </c:pt>
                <c:pt idx="208">
                  <c:v>1.2065266375897499</c:v>
                </c:pt>
                <c:pt idx="209">
                  <c:v>1.2058986986191398</c:v>
                </c:pt>
                <c:pt idx="210">
                  <c:v>1.2052694726836399</c:v>
                </c:pt>
                <c:pt idx="211">
                  <c:v>1.2046389455259199</c:v>
                </c:pt>
                <c:pt idx="212">
                  <c:v>1.2040071025691301</c:v>
                </c:pt>
                <c:pt idx="213">
                  <c:v>1.2033739289084899</c:v>
                </c:pt>
                <c:pt idx="214">
                  <c:v>1.20273940930267</c:v>
                </c:pt>
                <c:pt idx="215">
                  <c:v>1.2021035281648</c:v>
                </c:pt>
                <c:pt idx="216">
                  <c:v>1.2014662695534799</c:v>
                </c:pt>
                <c:pt idx="217">
                  <c:v>1.2008276171633101</c:v>
                </c:pt>
                <c:pt idx="218">
                  <c:v>1.20018755431526</c:v>
                </c:pt>
                <c:pt idx="219">
                  <c:v>1.1995460639468001</c:v>
                </c:pt>
                <c:pt idx="220">
                  <c:v>1.19890312860166</c:v>
                </c:pt>
                <c:pt idx="221">
                  <c:v>1.1982587304194598</c:v>
                </c:pt>
                <c:pt idx="222">
                  <c:v>1.19761285112487</c:v>
                </c:pt>
                <c:pt idx="223">
                  <c:v>1.19696547201665</c:v>
                </c:pt>
                <c:pt idx="224">
                  <c:v>1.19631657395631</c:v>
                </c:pt>
                <c:pt idx="225">
                  <c:v>1.1956661373563799</c:v>
                </c:pt>
                <c:pt idx="226">
                  <c:v>1.19501414216858</c:v>
                </c:pt>
                <c:pt idx="227">
                  <c:v>1.19436056787141</c:v>
                </c:pt>
                <c:pt idx="228">
                  <c:v>1.1937053934576498</c:v>
                </c:pt>
                <c:pt idx="229">
                  <c:v>1.1930485974213001</c:v>
                </c:pt>
                <c:pt idx="230">
                  <c:v>1.1923901577443801</c:v>
                </c:pt>
                <c:pt idx="231">
                  <c:v>1.1917300518831899</c:v>
                </c:pt>
                <c:pt idx="232">
                  <c:v>1.19106825675441</c:v>
                </c:pt>
                <c:pt idx="233">
                  <c:v>1.19040474872057</c:v>
                </c:pt>
                <c:pt idx="234">
                  <c:v>1.1897395035753799</c:v>
                </c:pt>
                <c:pt idx="235">
                  <c:v>1.1890724965285699</c:v>
                </c:pt>
                <c:pt idx="236">
                  <c:v>1.1884037021903699</c:v>
                </c:pt>
                <c:pt idx="237">
                  <c:v>1.18773309455548</c:v>
                </c:pt>
                <c:pt idx="238">
                  <c:v>1.1870606469868099</c:v>
                </c:pt>
                <c:pt idx="239">
                  <c:v>1.1863863321986701</c:v>
                </c:pt>
                <c:pt idx="240">
                  <c:v>1.1857101222395501</c:v>
                </c:pt>
                <c:pt idx="241">
                  <c:v>1.18503198847453</c:v>
                </c:pt>
                <c:pt idx="242">
                  <c:v>1.18435190156718</c:v>
                </c:pt>
                <c:pt idx="243">
                  <c:v>1.1836698314610599</c:v>
                </c:pt>
                <c:pt idx="244">
                  <c:v>1.1829857473607299</c:v>
                </c:pt>
                <c:pt idx="245">
                  <c:v>1.1822996177123399</c:v>
                </c:pt>
                <c:pt idx="246">
                  <c:v>1.1816114101836799</c:v>
                </c:pt>
                <c:pt idx="247">
                  <c:v>1.1809210916438599</c:v>
                </c:pt>
                <c:pt idx="248">
                  <c:v>1.1802286281424099</c:v>
                </c:pt>
                <c:pt idx="249">
                  <c:v>1.1795339848879098</c:v>
                </c:pt>
                <c:pt idx="250">
                  <c:v>1.17883712622624</c:v>
                </c:pt>
                <c:pt idx="251">
                  <c:v>1.17813801561812</c:v>
                </c:pt>
                <c:pt idx="252">
                  <c:v>1.1774366156163998</c:v>
                </c:pt>
                <c:pt idx="253">
                  <c:v>1.1767328878426599</c:v>
                </c:pt>
                <c:pt idx="254">
                  <c:v>1.1760267929633099</c:v>
                </c:pt>
                <c:pt idx="255">
                  <c:v>1.1753182906653599</c:v>
                </c:pt>
                <c:pt idx="256">
                  <c:v>1.17460733963144</c:v>
                </c:pt>
                <c:pt idx="257">
                  <c:v>1.1738938975144699</c:v>
                </c:pt>
                <c:pt idx="258">
                  <c:v>1.1731779209118101</c:v>
                </c:pt>
                <c:pt idx="259">
                  <c:v>1.17245936533878</c:v>
                </c:pt>
                <c:pt idx="260">
                  <c:v>1.1717381852017998</c:v>
                </c:pt>
                <c:pt idx="261">
                  <c:v>1.1710143337710202</c:v>
                </c:pt>
                <c:pt idx="262">
                  <c:v>1.1702877631523301</c:v>
                </c:pt>
                <c:pt idx="263">
                  <c:v>1.16955842425903</c:v>
                </c:pt>
                <c:pt idx="264">
                  <c:v>1.1688262667829399</c:v>
                </c:pt>
                <c:pt idx="265">
                  <c:v>1.16809123916501</c:v>
                </c:pt>
                <c:pt idx="266">
                  <c:v>1.16735328856553</c:v>
                </c:pt>
                <c:pt idx="267">
                  <c:v>1.1666123608338799</c:v>
                </c:pt>
                <c:pt idx="268">
                  <c:v>1.16586840047776</c:v>
                </c:pt>
                <c:pt idx="269">
                  <c:v>1.1651213506321398</c:v>
                </c:pt>
                <c:pt idx="270">
                  <c:v>1.1643711530276699</c:v>
                </c:pt>
                <c:pt idx="271">
                  <c:v>1.1636177479588199</c:v>
                </c:pt>
                <c:pt idx="272">
                  <c:v>1.1628610742516501</c:v>
                </c:pt>
                <c:pt idx="273">
                  <c:v>1.16210106923113</c:v>
                </c:pt>
                <c:pt idx="274">
                  <c:v>1.1613376686882999</c:v>
                </c:pt>
                <c:pt idx="275">
                  <c:v>1.16057080684721</c:v>
                </c:pt>
                <c:pt idx="276">
                  <c:v>1.15980041633137</c:v>
                </c:pt>
                <c:pt idx="277">
                  <c:v>1.15902642813033</c:v>
                </c:pt>
                <c:pt idx="278">
                  <c:v>1.1582487715657999</c:v>
                </c:pt>
                <c:pt idx="279">
                  <c:v>1.15746737425792</c:v>
                </c:pt>
                <c:pt idx="280">
                  <c:v>1.1566821620913701</c:v>
                </c:pt>
                <c:pt idx="281">
                  <c:v>1.1558930591813599</c:v>
                </c:pt>
                <c:pt idx="282">
                  <c:v>1.15509998783987</c:v>
                </c:pt>
                <c:pt idx="283">
                  <c:v>1.1543028685418699</c:v>
                </c:pt>
                <c:pt idx="284">
                  <c:v>1.15350161989174</c:v>
                </c:pt>
                <c:pt idx="285">
                  <c:v>1.15269615859</c:v>
                </c:pt>
                <c:pt idx="286">
                  <c:v>1.1518863994002</c:v>
                </c:pt>
                <c:pt idx="287">
                  <c:v>1.1510722551163601</c:v>
                </c:pt>
                <c:pt idx="288">
                  <c:v>1.15025363653089</c:v>
                </c:pt>
                <c:pt idx="289">
                  <c:v>1.14943045240288</c:v>
                </c:pt>
                <c:pt idx="290">
                  <c:v>1.1486026094273099</c:v>
                </c:pt>
                <c:pt idx="291">
                  <c:v>1.1477700122047501</c:v>
                </c:pt>
                <c:pt idx="292">
                  <c:v>1.14693256321221</c:v>
                </c:pt>
                <c:pt idx="293">
                  <c:v>1.14609016277465</c:v>
                </c:pt>
                <c:pt idx="294">
                  <c:v>1.1452427090377999</c:v>
                </c:pt>
                <c:pt idx="295">
                  <c:v>1.1443900979419999</c:v>
                </c:pt>
                <c:pt idx="296">
                  <c:v>1.14353222319755</c:v>
                </c:pt>
                <c:pt idx="297">
                  <c:v>1.1426689762612099</c:v>
                </c:pt>
                <c:pt idx="298">
                  <c:v>1.14180024631462</c:v>
                </c:pt>
                <c:pt idx="299">
                  <c:v>1.14092592024416</c:v>
                </c:pt>
                <c:pt idx="300">
                  <c:v>1.14004588262272</c:v>
                </c:pt>
                <c:pt idx="301">
                  <c:v>1.1391600156936299</c:v>
                </c:pt>
                <c:pt idx="302">
                  <c:v>1.1382681993564401</c:v>
                </c:pt>
                <c:pt idx="303">
                  <c:v>1.13737031115527</c:v>
                </c:pt>
                <c:pt idx="304">
                  <c:v>1.1364662262694198</c:v>
                </c:pt>
                <c:pt idx="305">
                  <c:v>1.13555581750669</c:v>
                </c:pt>
                <c:pt idx="306">
                  <c:v>1.13463895529951</c:v>
                </c:pt>
                <c:pt idx="307">
                  <c:v>1.13371550770375</c:v>
                </c:pt>
                <c:pt idx="308">
                  <c:v>1.13278534040104</c:v>
                </c:pt>
                <c:pt idx="309">
                  <c:v>1.1318483167039499</c:v>
                </c:pt>
                <c:pt idx="310">
                  <c:v>1.1309042975647998</c:v>
                </c:pt>
                <c:pt idx="311">
                  <c:v>1.1299531415881301</c:v>
                </c:pt>
                <c:pt idx="312">
                  <c:v>1.12899470504666</c:v>
                </c:pt>
                <c:pt idx="313">
                  <c:v>1.1280288419014299</c:v>
                </c:pt>
                <c:pt idx="314">
                  <c:v>1.12705540382585</c:v>
                </c:pt>
                <c:pt idx="315">
                  <c:v>1.12607424023408</c:v>
                </c:pt>
                <c:pt idx="316">
                  <c:v>1.1250851983136299</c:v>
                </c:pt>
                <c:pt idx="317">
                  <c:v>1.1240881230626101</c:v>
                </c:pt>
                <c:pt idx="318">
                  <c:v>1.1230828573315699</c:v>
                </c:pt>
                <c:pt idx="319">
                  <c:v>1.1220692418701401</c:v>
                </c:pt>
                <c:pt idx="320">
                  <c:v>1.12104711537845</c:v>
                </c:pt>
                <c:pt idx="321">
                  <c:v>1.1200163145636799</c:v>
                </c:pt>
                <c:pt idx="322">
                  <c:v>1.11897667420164</c:v>
                </c:pt>
                <c:pt idx="323">
                  <c:v>1.11792802720346</c:v>
                </c:pt>
                <c:pt idx="324">
                  <c:v>1.11687020468758</c:v>
                </c:pt>
                <c:pt idx="325">
                  <c:v>1.1158030360569999</c:v>
                </c:pt>
                <c:pt idx="326">
                  <c:v>1.1147263490818</c:v>
                </c:pt>
                <c:pt idx="327">
                  <c:v>1.11363996998711</c:v>
                </c:pt>
                <c:pt idx="328">
                  <c:v>1.1125437235462201</c:v>
                </c:pt>
                <c:pt idx="329">
                  <c:v>1.1114374331791901</c:v>
                </c:pt>
                <c:pt idx="330">
                  <c:v>1.1103209210565699</c:v>
                </c:pt>
                <c:pt idx="331">
                  <c:v>1.1091940082084399</c:v>
                </c:pt>
                <c:pt idx="332">
                  <c:v>1.10805651463844</c:v>
                </c:pt>
                <c:pt idx="333">
                  <c:v>1.10690825944292</c:v>
                </c:pt>
                <c:pt idx="334">
                  <c:v>1.1057490609348601</c:v>
                </c:pt>
                <c:pt idx="335">
                  <c:v>1.1045787367725699</c:v>
                </c:pt>
                <c:pt idx="336">
                  <c:v>1.1033971040929</c:v>
                </c:pt>
                <c:pt idx="337">
                  <c:v>1.1022039796487699</c:v>
                </c:pt>
                <c:pt idx="338">
                  <c:v>1.1009991799508199</c:v>
                </c:pt>
                <c:pt idx="339">
                  <c:v>1.09978252141292</c:v>
                </c:pt>
                <c:pt idx="340">
                  <c:v>1.09855382050116</c:v>
                </c:pt>
                <c:pt idx="341">
                  <c:v>1.09731289388627</c:v>
                </c:pt>
                <c:pt idx="342">
                  <c:v>1.0960595585989301</c:v>
                </c:pt>
                <c:pt idx="343">
                  <c:v>1.0947936321876199</c:v>
                </c:pt>
                <c:pt idx="344">
                  <c:v>1.09351493287889</c:v>
                </c:pt>
                <c:pt idx="345">
                  <c:v>1.0922232797393499</c:v>
                </c:pt>
                <c:pt idx="346">
                  <c:v>1.0909184928393201</c:v>
                </c:pt>
                <c:pt idx="347">
                  <c:v>1.0896003934174499</c:v>
                </c:pt>
                <c:pt idx="348">
                  <c:v>1.08826880404598</c:v>
                </c:pt>
                <c:pt idx="349">
                  <c:v>1.08692354879641</c:v>
                </c:pt>
                <c:pt idx="350">
                  <c:v>1.08556445340468</c:v>
                </c:pt>
                <c:pt idx="351">
                  <c:v>1.0841913454360101</c:v>
                </c:pt>
                <c:pt idx="352">
                  <c:v>1.0828040544484099</c:v>
                </c:pt>
                <c:pt idx="353">
                  <c:v>1.0814024121546699</c:v>
                </c:pt>
                <c:pt idx="354">
                  <c:v>1.0799862525824699</c:v>
                </c:pt>
                <c:pt idx="355">
                  <c:v>1.0785554122318</c:v>
                </c:pt>
                <c:pt idx="356">
                  <c:v>1.0771097302297601</c:v>
                </c:pt>
                <c:pt idx="357">
                  <c:v>1.07564904848178</c:v>
                </c:pt>
                <c:pt idx="358">
                  <c:v>1.07417321181916</c:v>
                </c:pt>
                <c:pt idx="359">
                  <c:v>1.07268206814254</c:v>
                </c:pt>
                <c:pt idx="360">
                  <c:v>1.0711754685606298</c:v>
                </c:pt>
                <c:pt idx="361">
                  <c:v>1.06965326752409</c:v>
                </c:pt>
                <c:pt idx="362">
                  <c:v>1.06811532295415</c:v>
                </c:pt>
                <c:pt idx="363">
                  <c:v>1.06656149636542</c:v>
                </c:pt>
                <c:pt idx="364">
                  <c:v>1.0649916529829599</c:v>
                </c:pt>
                <c:pt idx="365">
                  <c:v>1.06340566185292</c:v>
                </c:pt>
                <c:pt idx="366">
                  <c:v>1.0618033959467501</c:v>
                </c:pt>
                <c:pt idx="367">
                  <c:v>1.0601847322587101</c:v>
                </c:pt>
                <c:pt idx="368">
                  <c:v>1.0585495518963299</c:v>
                </c:pt>
                <c:pt idx="369">
                  <c:v>1.05689774016381</c:v>
                </c:pt>
                <c:pt idx="370">
                  <c:v>1.05522918663813</c:v>
                </c:pt>
                <c:pt idx="371">
                  <c:v>1.0535437852377498</c:v>
                </c:pt>
                <c:pt idx="372">
                  <c:v>1.05184143428383</c:v>
                </c:pt>
                <c:pt idx="373">
                  <c:v>1.0501220365539701</c:v>
                </c:pt>
                <c:pt idx="374">
                  <c:v>1.04838549932826</c:v>
                </c:pt>
                <c:pt idx="375">
                  <c:v>1.0466317344279101</c:v>
                </c:pt>
                <c:pt idx="376">
                  <c:v>1.0448606582462101</c:v>
                </c:pt>
                <c:pt idx="377">
                  <c:v>1.0430721917721499</c:v>
                </c:pt>
                <c:pt idx="378">
                  <c:v>1.04126626060651</c:v>
                </c:pt>
                <c:pt idx="379">
                  <c:v>1.0394427949707798</c:v>
                </c:pt>
                <c:pt idx="380">
                  <c:v>1.03760172970886</c:v>
                </c:pt>
                <c:pt idx="381">
                  <c:v>1.0357430042818099</c:v>
                </c:pt>
                <c:pt idx="382">
                  <c:v>1.0338665627558101</c:v>
                </c:pt>
                <c:pt idx="383">
                  <c:v>1.0319723537834</c:v>
                </c:pt>
                <c:pt idx="384">
                  <c:v>1.0300603305784499</c:v>
                </c:pt>
                <c:pt idx="385">
                  <c:v>1.0281304508848799</c:v>
                </c:pt>
                <c:pt idx="386">
                  <c:v>1.0261826769395099</c:v>
                </c:pt>
                <c:pt idx="387">
                  <c:v>1.0242169754292099</c:v>
                </c:pt>
                <c:pt idx="388">
                  <c:v>1.0222333174426601</c:v>
                </c:pt>
                <c:pt idx="389">
                  <c:v>1.02023167841701</c:v>
                </c:pt>
                <c:pt idx="390">
                  <c:v>1.0182120380797099</c:v>
                </c:pt>
                <c:pt idx="391">
                  <c:v>1.0161743803858099</c:v>
                </c:pt>
                <c:pt idx="392">
                  <c:v>1.01411869345102</c:v>
                </c:pt>
                <c:pt idx="393">
                  <c:v>1.0120449694807498</c:v>
                </c:pt>
                <c:pt idx="394">
                  <c:v>1.0099532046956601</c:v>
                </c:pt>
                <c:pt idx="395">
                  <c:v>1.0078433992536602</c:v>
                </c:pt>
                <c:pt idx="396">
                  <c:v>1.0057155571690801</c:v>
                </c:pt>
                <c:pt idx="397">
                  <c:v>1.0035696862288699</c:v>
                </c:pt>
                <c:pt idx="398">
                  <c:v>1.0014057979064899</c:v>
                </c:pt>
                <c:pt idx="399">
                  <c:v>0.99922390727352395</c:v>
                </c:pt>
                <c:pt idx="400">
                  <c:v>0.99702403290938402</c:v>
                </c:pt>
                <c:pt idx="401">
                  <c:v>0.99480619680945992</c:v>
                </c:pt>
                <c:pt idx="402">
                  <c:v>0.9925704242917639</c:v>
                </c:pt>
                <c:pt idx="403">
                  <c:v>0.990316743902517</c:v>
                </c:pt>
                <c:pt idx="404">
                  <c:v>0.98804518732092605</c:v>
                </c:pt>
                <c:pt idx="405">
                  <c:v>0.98575578926309304</c:v>
                </c:pt>
                <c:pt idx="406">
                  <c:v>0.98344858738578089</c:v>
                </c:pt>
                <c:pt idx="407">
                  <c:v>0.98112362218971894</c:v>
                </c:pt>
                <c:pt idx="408">
                  <c:v>0.978780936923068</c:v>
                </c:pt>
                <c:pt idx="409">
                  <c:v>0.9764205774849789</c:v>
                </c:pt>
                <c:pt idx="410">
                  <c:v>0.97404259232952595</c:v>
                </c:pt>
                <c:pt idx="411">
                  <c:v>0.97164703237017802</c:v>
                </c:pt>
                <c:pt idx="412">
                  <c:v>0.96923395088499797</c:v>
                </c:pt>
                <c:pt idx="413">
                  <c:v>0.96680340342255799</c:v>
                </c:pt>
                <c:pt idx="414">
                  <c:v>0.96435544770896098</c:v>
                </c:pt>
                <c:pt idx="415">
                  <c:v>0.96189014355587499</c:v>
                </c:pt>
                <c:pt idx="416">
                  <c:v>0.95940755276982503</c:v>
                </c:pt>
                <c:pt idx="417">
                  <c:v>0.95690773906277893</c:v>
                </c:pt>
                <c:pt idx="418">
                  <c:v>0.95439076796415689</c:v>
                </c:pt>
                <c:pt idx="419">
                  <c:v>0.95185670673437606</c:v>
                </c:pt>
                <c:pt idx="420">
                  <c:v>0.94930562427998</c:v>
                </c:pt>
                <c:pt idx="421">
                  <c:v>0.94673759107036703</c:v>
                </c:pt>
                <c:pt idx="422">
                  <c:v>0.94415267905631606</c:v>
                </c:pt>
                <c:pt idx="423">
                  <c:v>0.94155096159019103</c:v>
                </c:pt>
                <c:pt idx="424">
                  <c:v>0.93893251334807704</c:v>
                </c:pt>
                <c:pt idx="425">
                  <c:v>0.936297410253636</c:v>
                </c:pt>
                <c:pt idx="426">
                  <c:v>0.93364572940392998</c:v>
                </c:pt>
                <c:pt idx="427">
                  <c:v>0.93097754899712104</c:v>
                </c:pt>
                <c:pt idx="428">
                  <c:v>0.92829294826206299</c:v>
                </c:pt>
                <c:pt idx="429">
                  <c:v>0.92559200738992697</c:v>
                </c:pt>
                <c:pt idx="430">
                  <c:v>0.92287480746760397</c:v>
                </c:pt>
                <c:pt idx="431">
                  <c:v>0.92014143041323093</c:v>
                </c:pt>
                <c:pt idx="432">
                  <c:v>0.917391958913507</c:v>
                </c:pt>
                <c:pt idx="433">
                  <c:v>0.91462647636304406</c:v>
                </c:pt>
                <c:pt idx="434">
                  <c:v>0.91184506680557098</c:v>
                </c:pt>
                <c:pt idx="435">
                  <c:v>0.90904781487711206</c:v>
                </c:pt>
                <c:pt idx="436">
                  <c:v>0.90623480575098203</c:v>
                </c:pt>
                <c:pt idx="437">
                  <c:v>0.90340612508472895</c:v>
                </c:pt>
                <c:pt idx="438">
                  <c:v>0.90056185896882501</c:v>
                </c:pt>
                <c:pt idx="439">
                  <c:v>0.89770209387728606</c:v>
                </c:pt>
                <c:pt idx="440">
                  <c:v>0.89482691662001601</c:v>
                </c:pt>
                <c:pt idx="441">
                  <c:v>0.89193641429690496</c:v>
                </c:pt>
                <c:pt idx="442">
                  <c:v>0.88903067425370197</c:v>
                </c:pt>
                <c:pt idx="443">
                  <c:v>0.88610978403956797</c:v>
                </c:pt>
                <c:pt idx="444">
                  <c:v>0.88317383136626093</c:v>
                </c:pt>
                <c:pt idx="445">
                  <c:v>0.88022290406899395</c:v>
                </c:pt>
                <c:pt idx="446">
                  <c:v>0.87725709006886399</c:v>
                </c:pt>
                <c:pt idx="447">
                  <c:v>0.87427647733678193</c:v>
                </c:pt>
                <c:pt idx="448">
                  <c:v>0.87128115385904892</c:v>
                </c:pt>
                <c:pt idx="449">
                  <c:v>0.86827120760427201</c:v>
                </c:pt>
                <c:pt idx="450">
                  <c:v>0.86524672649177592</c:v>
                </c:pt>
                <c:pt idx="451">
                  <c:v>0.86220779836142802</c:v>
                </c:pt>
                <c:pt idx="452">
                  <c:v>0.859154510944801</c:v>
                </c:pt>
                <c:pt idx="453">
                  <c:v>0.85608695183767403</c:v>
                </c:pt>
                <c:pt idx="454">
                  <c:v>0.85300520847379591</c:v>
                </c:pt>
                <c:pt idx="455">
                  <c:v>0.84990936809989592</c:v>
                </c:pt>
                <c:pt idx="456">
                  <c:v>0.84679951775194406</c:v>
                </c:pt>
                <c:pt idx="457">
                  <c:v>0.84367574423250102</c:v>
                </c:pt>
                <c:pt idx="458">
                  <c:v>0.84053813408929801</c:v>
                </c:pt>
                <c:pt idx="459">
                  <c:v>0.83738677359480296</c:v>
                </c:pt>
                <c:pt idx="460">
                  <c:v>0.83422174872694388</c:v>
                </c:pt>
                <c:pt idx="461">
                  <c:v>0.83104314515081501</c:v>
                </c:pt>
                <c:pt idx="462">
                  <c:v>0.82785104820130395</c:v>
                </c:pt>
                <c:pt idx="463">
                  <c:v>0.8246455428668269</c:v>
                </c:pt>
                <c:pt idx="464">
                  <c:v>0.82142671377382404</c:v>
                </c:pt>
                <c:pt idx="465">
                  <c:v>0.81819464517224094</c:v>
                </c:pt>
                <c:pt idx="466">
                  <c:v>0.81494942092183098</c:v>
                </c:pt>
                <c:pt idx="467">
                  <c:v>0.81169112447926994</c:v>
                </c:pt>
                <c:pt idx="468">
                  <c:v>0.80841983888610103</c:v>
                </c:pt>
                <c:pt idx="469">
                  <c:v>0.80513564675737992</c:v>
                </c:pt>
                <c:pt idx="470">
                  <c:v>0.80183863027112201</c:v>
                </c:pt>
                <c:pt idx="471">
                  <c:v>0.798528871158391</c:v>
                </c:pt>
                <c:pt idx="472">
                  <c:v>0.79520645069413398</c:v>
                </c:pt>
                <c:pt idx="473">
                  <c:v>0.79187144968858392</c:v>
                </c:pt>
                <c:pt idx="474">
                  <c:v>0.78852394847933094</c:v>
                </c:pt>
                <c:pt idx="475">
                  <c:v>0.78516402692401588</c:v>
                </c:pt>
                <c:pt idx="476">
                  <c:v>0.78179176439353693</c:v>
                </c:pt>
                <c:pt idx="477">
                  <c:v>0.77840723976586002</c:v>
                </c:pt>
                <c:pt idx="478">
                  <c:v>0.77501053142031306</c:v>
                </c:pt>
                <c:pt idx="479">
                  <c:v>0.77160171723241</c:v>
                </c:pt>
                <c:pt idx="480">
                  <c:v>0.76818087456916206</c:v>
                </c:pt>
                <c:pt idx="481">
                  <c:v>0.764748080284815</c:v>
                </c:pt>
                <c:pt idx="482">
                  <c:v>0.76130341071706098</c:v>
                </c:pt>
                <c:pt idx="483">
                  <c:v>0.75784694168367495</c:v>
                </c:pt>
                <c:pt idx="484">
                  <c:v>0.75437874847950792</c:v>
                </c:pt>
                <c:pt idx="485">
                  <c:v>0.75089890587392893</c:v>
                </c:pt>
                <c:pt idx="486">
                  <c:v>0.74740748810857194</c:v>
                </c:pt>
                <c:pt idx="487">
                  <c:v>0.74390456889549506</c:v>
                </c:pt>
                <c:pt idx="488">
                  <c:v>0.74039022141558797</c:v>
                </c:pt>
                <c:pt idx="489">
                  <c:v>0.73686451831740807</c:v>
                </c:pt>
                <c:pt idx="490">
                  <c:v>0.73332753171619791</c:v>
                </c:pt>
                <c:pt idx="491">
                  <c:v>0.72977933319330601</c:v>
                </c:pt>
                <c:pt idx="492">
                  <c:v>0.72621999379578195</c:v>
                </c:pt>
                <c:pt idx="493">
                  <c:v>0.72264958403630808</c:v>
                </c:pt>
                <c:pt idx="494">
                  <c:v>0.719068173893323</c:v>
                </c:pt>
                <c:pt idx="495">
                  <c:v>0.71547583281139704</c:v>
                </c:pt>
                <c:pt idx="496">
                  <c:v>0.71187262970187393</c:v>
                </c:pt>
                <c:pt idx="497">
                  <c:v>0.708258632943635</c:v>
                </c:pt>
                <c:pt idx="498">
                  <c:v>0.70463391038416101</c:v>
                </c:pt>
                <c:pt idx="499">
                  <c:v>0.70099852934068196</c:v>
                </c:pt>
                <c:pt idx="500">
                  <c:v>0.6973525566015939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55-4A39-A310-901372A8532A}"/>
            </c:ext>
          </c:extLst>
        </c:ser>
        <c:ser>
          <c:idx val="0"/>
          <c:order val="1"/>
          <c:tx>
            <c:v>I3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'2GC_current-mirror_vbias_dc'!$A$2:$A$502</c:f>
              <c:numCache>
                <c:formatCode>General</c:formatCode>
                <c:ptCount val="501"/>
                <c:pt idx="0">
                  <c:v>0.5</c:v>
                </c:pt>
                <c:pt idx="1">
                  <c:v>0.501</c:v>
                </c:pt>
                <c:pt idx="2">
                  <c:v>0.502</c:v>
                </c:pt>
                <c:pt idx="3">
                  <c:v>0.503</c:v>
                </c:pt>
                <c:pt idx="4">
                  <c:v>0.504</c:v>
                </c:pt>
                <c:pt idx="5">
                  <c:v>0.505</c:v>
                </c:pt>
                <c:pt idx="6">
                  <c:v>0.50600000000000001</c:v>
                </c:pt>
                <c:pt idx="7">
                  <c:v>0.50700000000000001</c:v>
                </c:pt>
                <c:pt idx="8">
                  <c:v>0.50800000000000001</c:v>
                </c:pt>
                <c:pt idx="9">
                  <c:v>0.50900000000000001</c:v>
                </c:pt>
                <c:pt idx="10">
                  <c:v>0.51</c:v>
                </c:pt>
                <c:pt idx="11">
                  <c:v>0.51100000000000001</c:v>
                </c:pt>
                <c:pt idx="12">
                  <c:v>0.51200000000000001</c:v>
                </c:pt>
                <c:pt idx="13">
                  <c:v>0.51300000000000001</c:v>
                </c:pt>
                <c:pt idx="14">
                  <c:v>0.51400000000000001</c:v>
                </c:pt>
                <c:pt idx="15">
                  <c:v>0.51500000000000001</c:v>
                </c:pt>
                <c:pt idx="16">
                  <c:v>0.51600000000000001</c:v>
                </c:pt>
                <c:pt idx="17">
                  <c:v>0.51700000000000002</c:v>
                </c:pt>
                <c:pt idx="18">
                  <c:v>0.51800000000000002</c:v>
                </c:pt>
                <c:pt idx="19">
                  <c:v>0.51900000000000002</c:v>
                </c:pt>
                <c:pt idx="20">
                  <c:v>0.52</c:v>
                </c:pt>
                <c:pt idx="21">
                  <c:v>0.52100000000000002</c:v>
                </c:pt>
                <c:pt idx="22">
                  <c:v>0.52200000000000002</c:v>
                </c:pt>
                <c:pt idx="23">
                  <c:v>0.52300000000000002</c:v>
                </c:pt>
                <c:pt idx="24">
                  <c:v>0.52400000000000002</c:v>
                </c:pt>
                <c:pt idx="25">
                  <c:v>0.52500000000000002</c:v>
                </c:pt>
                <c:pt idx="26">
                  <c:v>0.52600000000000002</c:v>
                </c:pt>
                <c:pt idx="27">
                  <c:v>0.52700000000000002</c:v>
                </c:pt>
                <c:pt idx="28">
                  <c:v>0.52800000000000002</c:v>
                </c:pt>
                <c:pt idx="29">
                  <c:v>0.52900000000000003</c:v>
                </c:pt>
                <c:pt idx="30">
                  <c:v>0.53</c:v>
                </c:pt>
                <c:pt idx="31">
                  <c:v>0.53100000000000003</c:v>
                </c:pt>
                <c:pt idx="32">
                  <c:v>0.53200000000000003</c:v>
                </c:pt>
                <c:pt idx="33">
                  <c:v>0.53300000000000003</c:v>
                </c:pt>
                <c:pt idx="34">
                  <c:v>0.53400000000000003</c:v>
                </c:pt>
                <c:pt idx="35">
                  <c:v>0.53500000000000003</c:v>
                </c:pt>
                <c:pt idx="36">
                  <c:v>0.53600000000000003</c:v>
                </c:pt>
                <c:pt idx="37">
                  <c:v>0.53700000000000003</c:v>
                </c:pt>
                <c:pt idx="38">
                  <c:v>0.53800000000000003</c:v>
                </c:pt>
                <c:pt idx="39">
                  <c:v>0.53900000000000003</c:v>
                </c:pt>
                <c:pt idx="40">
                  <c:v>0.54</c:v>
                </c:pt>
                <c:pt idx="41">
                  <c:v>0.54100000000000004</c:v>
                </c:pt>
                <c:pt idx="42">
                  <c:v>0.54200000000000004</c:v>
                </c:pt>
                <c:pt idx="43">
                  <c:v>0.54300000000000004</c:v>
                </c:pt>
                <c:pt idx="44">
                  <c:v>0.54400000000000004</c:v>
                </c:pt>
                <c:pt idx="45">
                  <c:v>0.54500000000000004</c:v>
                </c:pt>
                <c:pt idx="46">
                  <c:v>0.54600000000000004</c:v>
                </c:pt>
                <c:pt idx="47">
                  <c:v>0.54700000000000004</c:v>
                </c:pt>
                <c:pt idx="48">
                  <c:v>0.54800000000000004</c:v>
                </c:pt>
                <c:pt idx="49">
                  <c:v>0.54900000000000004</c:v>
                </c:pt>
                <c:pt idx="50">
                  <c:v>0.55000000000000004</c:v>
                </c:pt>
                <c:pt idx="51">
                  <c:v>0.55100000000000005</c:v>
                </c:pt>
                <c:pt idx="52">
                  <c:v>0.55200000000000005</c:v>
                </c:pt>
                <c:pt idx="53">
                  <c:v>0.55300000000000005</c:v>
                </c:pt>
                <c:pt idx="54">
                  <c:v>0.55400000000000005</c:v>
                </c:pt>
                <c:pt idx="55">
                  <c:v>0.55500000000000005</c:v>
                </c:pt>
                <c:pt idx="56">
                  <c:v>0.55600000000000005</c:v>
                </c:pt>
                <c:pt idx="57">
                  <c:v>0.55700000000000005</c:v>
                </c:pt>
                <c:pt idx="58">
                  <c:v>0.55800000000000005</c:v>
                </c:pt>
                <c:pt idx="59">
                  <c:v>0.55900000000000005</c:v>
                </c:pt>
                <c:pt idx="60">
                  <c:v>0.56000000000000005</c:v>
                </c:pt>
                <c:pt idx="61">
                  <c:v>0.56100000000000005</c:v>
                </c:pt>
                <c:pt idx="62">
                  <c:v>0.56200000000000006</c:v>
                </c:pt>
                <c:pt idx="63">
                  <c:v>0.56299999999999994</c:v>
                </c:pt>
                <c:pt idx="64">
                  <c:v>0.56399999999999995</c:v>
                </c:pt>
                <c:pt idx="65">
                  <c:v>0.56499999999999995</c:v>
                </c:pt>
                <c:pt idx="66">
                  <c:v>0.56599999999999995</c:v>
                </c:pt>
                <c:pt idx="67">
                  <c:v>0.56699999999999995</c:v>
                </c:pt>
                <c:pt idx="68">
                  <c:v>0.56799999999999995</c:v>
                </c:pt>
                <c:pt idx="69">
                  <c:v>0.56899999999999995</c:v>
                </c:pt>
                <c:pt idx="70">
                  <c:v>0.56999999999999995</c:v>
                </c:pt>
                <c:pt idx="71">
                  <c:v>0.57099999999999995</c:v>
                </c:pt>
                <c:pt idx="72">
                  <c:v>0.57199999999999995</c:v>
                </c:pt>
                <c:pt idx="73">
                  <c:v>0.57299999999999995</c:v>
                </c:pt>
                <c:pt idx="74">
                  <c:v>0.57399999999999995</c:v>
                </c:pt>
                <c:pt idx="75">
                  <c:v>0.57499999999999996</c:v>
                </c:pt>
                <c:pt idx="76">
                  <c:v>0.57599999999999996</c:v>
                </c:pt>
                <c:pt idx="77">
                  <c:v>0.57699999999999996</c:v>
                </c:pt>
                <c:pt idx="78">
                  <c:v>0.57799999999999996</c:v>
                </c:pt>
                <c:pt idx="79">
                  <c:v>0.57899999999999996</c:v>
                </c:pt>
                <c:pt idx="80">
                  <c:v>0.57999999999999996</c:v>
                </c:pt>
                <c:pt idx="81">
                  <c:v>0.58099999999999996</c:v>
                </c:pt>
                <c:pt idx="82">
                  <c:v>0.58199999999999996</c:v>
                </c:pt>
                <c:pt idx="83">
                  <c:v>0.58299999999999996</c:v>
                </c:pt>
                <c:pt idx="84">
                  <c:v>0.58399999999999996</c:v>
                </c:pt>
                <c:pt idx="85">
                  <c:v>0.58499999999999996</c:v>
                </c:pt>
                <c:pt idx="86">
                  <c:v>0.58599999999999997</c:v>
                </c:pt>
                <c:pt idx="87">
                  <c:v>0.58699999999999997</c:v>
                </c:pt>
                <c:pt idx="88">
                  <c:v>0.58799999999999997</c:v>
                </c:pt>
                <c:pt idx="89">
                  <c:v>0.58899999999999997</c:v>
                </c:pt>
                <c:pt idx="90">
                  <c:v>0.59</c:v>
                </c:pt>
                <c:pt idx="91">
                  <c:v>0.59099999999999997</c:v>
                </c:pt>
                <c:pt idx="92">
                  <c:v>0.59199999999999997</c:v>
                </c:pt>
                <c:pt idx="93">
                  <c:v>0.59299999999999997</c:v>
                </c:pt>
                <c:pt idx="94">
                  <c:v>0.59399999999999997</c:v>
                </c:pt>
                <c:pt idx="95">
                  <c:v>0.59499999999999997</c:v>
                </c:pt>
                <c:pt idx="96">
                  <c:v>0.59599999999999997</c:v>
                </c:pt>
                <c:pt idx="97">
                  <c:v>0.59699999999999998</c:v>
                </c:pt>
                <c:pt idx="98">
                  <c:v>0.59799999999999998</c:v>
                </c:pt>
                <c:pt idx="99">
                  <c:v>0.59899999999999998</c:v>
                </c:pt>
                <c:pt idx="100">
                  <c:v>0.6</c:v>
                </c:pt>
                <c:pt idx="101">
                  <c:v>0.60099999999999998</c:v>
                </c:pt>
                <c:pt idx="102">
                  <c:v>0.60199999999999998</c:v>
                </c:pt>
                <c:pt idx="103">
                  <c:v>0.60299999999999998</c:v>
                </c:pt>
                <c:pt idx="104">
                  <c:v>0.60399999999999998</c:v>
                </c:pt>
                <c:pt idx="105">
                  <c:v>0.60499999999999998</c:v>
                </c:pt>
                <c:pt idx="106">
                  <c:v>0.60599999999999998</c:v>
                </c:pt>
                <c:pt idx="107">
                  <c:v>0.60699999999999998</c:v>
                </c:pt>
                <c:pt idx="108">
                  <c:v>0.60799999999999998</c:v>
                </c:pt>
                <c:pt idx="109">
                  <c:v>0.60899999999999999</c:v>
                </c:pt>
                <c:pt idx="110">
                  <c:v>0.61</c:v>
                </c:pt>
                <c:pt idx="111">
                  <c:v>0.61099999999999999</c:v>
                </c:pt>
                <c:pt idx="112">
                  <c:v>0.61199999999999999</c:v>
                </c:pt>
                <c:pt idx="113">
                  <c:v>0.61299999999999999</c:v>
                </c:pt>
                <c:pt idx="114">
                  <c:v>0.61399999999999999</c:v>
                </c:pt>
                <c:pt idx="115">
                  <c:v>0.61499999999999999</c:v>
                </c:pt>
                <c:pt idx="116">
                  <c:v>0.61599999999999999</c:v>
                </c:pt>
                <c:pt idx="117">
                  <c:v>0.61699999999999999</c:v>
                </c:pt>
                <c:pt idx="118">
                  <c:v>0.61799999999999999</c:v>
                </c:pt>
                <c:pt idx="119">
                  <c:v>0.61899999999999999</c:v>
                </c:pt>
                <c:pt idx="120">
                  <c:v>0.62</c:v>
                </c:pt>
                <c:pt idx="121">
                  <c:v>0.621</c:v>
                </c:pt>
                <c:pt idx="122">
                  <c:v>0.622</c:v>
                </c:pt>
                <c:pt idx="123">
                  <c:v>0.623</c:v>
                </c:pt>
                <c:pt idx="124">
                  <c:v>0.624</c:v>
                </c:pt>
                <c:pt idx="125">
                  <c:v>0.625</c:v>
                </c:pt>
                <c:pt idx="126">
                  <c:v>0.626</c:v>
                </c:pt>
                <c:pt idx="127">
                  <c:v>0.627</c:v>
                </c:pt>
                <c:pt idx="128">
                  <c:v>0.628</c:v>
                </c:pt>
                <c:pt idx="129">
                  <c:v>0.629</c:v>
                </c:pt>
                <c:pt idx="130">
                  <c:v>0.63</c:v>
                </c:pt>
                <c:pt idx="131">
                  <c:v>0.63100000000000001</c:v>
                </c:pt>
                <c:pt idx="132">
                  <c:v>0.63200000000000001</c:v>
                </c:pt>
                <c:pt idx="133">
                  <c:v>0.63300000000000001</c:v>
                </c:pt>
                <c:pt idx="134">
                  <c:v>0.63400000000000001</c:v>
                </c:pt>
                <c:pt idx="135">
                  <c:v>0.63500000000000001</c:v>
                </c:pt>
                <c:pt idx="136">
                  <c:v>0.63600000000000001</c:v>
                </c:pt>
                <c:pt idx="137">
                  <c:v>0.63700000000000001</c:v>
                </c:pt>
                <c:pt idx="138">
                  <c:v>0.63800000000000001</c:v>
                </c:pt>
                <c:pt idx="139">
                  <c:v>0.63900000000000001</c:v>
                </c:pt>
                <c:pt idx="140">
                  <c:v>0.64</c:v>
                </c:pt>
                <c:pt idx="141">
                  <c:v>0.64100000000000001</c:v>
                </c:pt>
                <c:pt idx="142">
                  <c:v>0.64200000000000002</c:v>
                </c:pt>
                <c:pt idx="143">
                  <c:v>0.64300000000000002</c:v>
                </c:pt>
                <c:pt idx="144">
                  <c:v>0.64400000000000002</c:v>
                </c:pt>
                <c:pt idx="145">
                  <c:v>0.64500000000000002</c:v>
                </c:pt>
                <c:pt idx="146">
                  <c:v>0.64600000000000002</c:v>
                </c:pt>
                <c:pt idx="147">
                  <c:v>0.64700000000000002</c:v>
                </c:pt>
                <c:pt idx="148">
                  <c:v>0.64800000000000002</c:v>
                </c:pt>
                <c:pt idx="149">
                  <c:v>0.64900000000000002</c:v>
                </c:pt>
                <c:pt idx="150">
                  <c:v>0.65</c:v>
                </c:pt>
                <c:pt idx="151">
                  <c:v>0.65100000000000002</c:v>
                </c:pt>
                <c:pt idx="152">
                  <c:v>0.65200000000000002</c:v>
                </c:pt>
                <c:pt idx="153">
                  <c:v>0.65300000000000002</c:v>
                </c:pt>
                <c:pt idx="154">
                  <c:v>0.65400000000000003</c:v>
                </c:pt>
                <c:pt idx="155">
                  <c:v>0.65500000000000003</c:v>
                </c:pt>
                <c:pt idx="156">
                  <c:v>0.65600000000000003</c:v>
                </c:pt>
                <c:pt idx="157">
                  <c:v>0.65700000000000003</c:v>
                </c:pt>
                <c:pt idx="158">
                  <c:v>0.65800000000000003</c:v>
                </c:pt>
                <c:pt idx="159">
                  <c:v>0.65900000000000003</c:v>
                </c:pt>
                <c:pt idx="160">
                  <c:v>0.66</c:v>
                </c:pt>
                <c:pt idx="161">
                  <c:v>0.66100000000000003</c:v>
                </c:pt>
                <c:pt idx="162">
                  <c:v>0.66200000000000003</c:v>
                </c:pt>
                <c:pt idx="163">
                  <c:v>0.66300000000000003</c:v>
                </c:pt>
                <c:pt idx="164">
                  <c:v>0.66400000000000003</c:v>
                </c:pt>
                <c:pt idx="165">
                  <c:v>0.66500000000000004</c:v>
                </c:pt>
                <c:pt idx="166">
                  <c:v>0.66600000000000004</c:v>
                </c:pt>
                <c:pt idx="167">
                  <c:v>0.66700000000000004</c:v>
                </c:pt>
                <c:pt idx="168">
                  <c:v>0.66800000000000004</c:v>
                </c:pt>
                <c:pt idx="169">
                  <c:v>0.66900000000000004</c:v>
                </c:pt>
                <c:pt idx="170">
                  <c:v>0.67</c:v>
                </c:pt>
                <c:pt idx="171">
                  <c:v>0.67100000000000004</c:v>
                </c:pt>
                <c:pt idx="172">
                  <c:v>0.67200000000000004</c:v>
                </c:pt>
                <c:pt idx="173">
                  <c:v>0.67300000000000004</c:v>
                </c:pt>
                <c:pt idx="174">
                  <c:v>0.67400000000000004</c:v>
                </c:pt>
                <c:pt idx="175">
                  <c:v>0.67500000000000004</c:v>
                </c:pt>
                <c:pt idx="176">
                  <c:v>0.67600000000000005</c:v>
                </c:pt>
                <c:pt idx="177">
                  <c:v>0.67700000000000005</c:v>
                </c:pt>
                <c:pt idx="178">
                  <c:v>0.67800000000000005</c:v>
                </c:pt>
                <c:pt idx="179">
                  <c:v>0.67900000000000005</c:v>
                </c:pt>
                <c:pt idx="180">
                  <c:v>0.68</c:v>
                </c:pt>
                <c:pt idx="181">
                  <c:v>0.68100000000000005</c:v>
                </c:pt>
                <c:pt idx="182">
                  <c:v>0.68200000000000005</c:v>
                </c:pt>
                <c:pt idx="183">
                  <c:v>0.68300000000000005</c:v>
                </c:pt>
                <c:pt idx="184">
                  <c:v>0.68400000000000005</c:v>
                </c:pt>
                <c:pt idx="185">
                  <c:v>0.68500000000000005</c:v>
                </c:pt>
                <c:pt idx="186">
                  <c:v>0.68600000000000005</c:v>
                </c:pt>
                <c:pt idx="187">
                  <c:v>0.68700000000000006</c:v>
                </c:pt>
                <c:pt idx="188">
                  <c:v>0.68799999999999994</c:v>
                </c:pt>
                <c:pt idx="189">
                  <c:v>0.68899999999999995</c:v>
                </c:pt>
                <c:pt idx="190">
                  <c:v>0.69</c:v>
                </c:pt>
                <c:pt idx="191">
                  <c:v>0.69099999999999995</c:v>
                </c:pt>
                <c:pt idx="192">
                  <c:v>0.69199999999999995</c:v>
                </c:pt>
                <c:pt idx="193">
                  <c:v>0.69299999999999995</c:v>
                </c:pt>
                <c:pt idx="194">
                  <c:v>0.69399999999999995</c:v>
                </c:pt>
                <c:pt idx="195">
                  <c:v>0.69499999999999995</c:v>
                </c:pt>
                <c:pt idx="196">
                  <c:v>0.69599999999999995</c:v>
                </c:pt>
                <c:pt idx="197">
                  <c:v>0.69699999999999995</c:v>
                </c:pt>
                <c:pt idx="198">
                  <c:v>0.69799999999999995</c:v>
                </c:pt>
                <c:pt idx="199">
                  <c:v>0.69899999999999995</c:v>
                </c:pt>
                <c:pt idx="200">
                  <c:v>0.7</c:v>
                </c:pt>
                <c:pt idx="201">
                  <c:v>0.70099999999999996</c:v>
                </c:pt>
                <c:pt idx="202">
                  <c:v>0.70199999999999996</c:v>
                </c:pt>
                <c:pt idx="203">
                  <c:v>0.70299999999999996</c:v>
                </c:pt>
                <c:pt idx="204">
                  <c:v>0.70399999999999996</c:v>
                </c:pt>
                <c:pt idx="205">
                  <c:v>0.70499999999999996</c:v>
                </c:pt>
                <c:pt idx="206">
                  <c:v>0.70599999999999996</c:v>
                </c:pt>
                <c:pt idx="207">
                  <c:v>0.70699999999999996</c:v>
                </c:pt>
                <c:pt idx="208">
                  <c:v>0.70799999999999996</c:v>
                </c:pt>
                <c:pt idx="209">
                  <c:v>0.70899999999999996</c:v>
                </c:pt>
                <c:pt idx="210">
                  <c:v>0.71</c:v>
                </c:pt>
                <c:pt idx="211">
                  <c:v>0.71099999999999997</c:v>
                </c:pt>
                <c:pt idx="212">
                  <c:v>0.71199999999999997</c:v>
                </c:pt>
                <c:pt idx="213">
                  <c:v>0.71299999999999997</c:v>
                </c:pt>
                <c:pt idx="214">
                  <c:v>0.71399999999999997</c:v>
                </c:pt>
                <c:pt idx="215">
                  <c:v>0.71499999999999997</c:v>
                </c:pt>
                <c:pt idx="216">
                  <c:v>0.71599999999999997</c:v>
                </c:pt>
                <c:pt idx="217">
                  <c:v>0.71699999999999997</c:v>
                </c:pt>
                <c:pt idx="218">
                  <c:v>0.71799999999999997</c:v>
                </c:pt>
                <c:pt idx="219">
                  <c:v>0.71899999999999997</c:v>
                </c:pt>
                <c:pt idx="220">
                  <c:v>0.72</c:v>
                </c:pt>
                <c:pt idx="221">
                  <c:v>0.72099999999999997</c:v>
                </c:pt>
                <c:pt idx="222">
                  <c:v>0.72199999999999998</c:v>
                </c:pt>
                <c:pt idx="223">
                  <c:v>0.72299999999999998</c:v>
                </c:pt>
                <c:pt idx="224">
                  <c:v>0.72399999999999998</c:v>
                </c:pt>
                <c:pt idx="225">
                  <c:v>0.72499999999999998</c:v>
                </c:pt>
                <c:pt idx="226">
                  <c:v>0.72599999999999998</c:v>
                </c:pt>
                <c:pt idx="227">
                  <c:v>0.72699999999999998</c:v>
                </c:pt>
                <c:pt idx="228">
                  <c:v>0.72799999999999998</c:v>
                </c:pt>
                <c:pt idx="229">
                  <c:v>0.72899999999999998</c:v>
                </c:pt>
                <c:pt idx="230">
                  <c:v>0.73</c:v>
                </c:pt>
                <c:pt idx="231">
                  <c:v>0.73099999999999998</c:v>
                </c:pt>
                <c:pt idx="232">
                  <c:v>0.73199999999999998</c:v>
                </c:pt>
                <c:pt idx="233">
                  <c:v>0.73299999999999998</c:v>
                </c:pt>
                <c:pt idx="234">
                  <c:v>0.73399999999999999</c:v>
                </c:pt>
                <c:pt idx="235">
                  <c:v>0.73499999999999999</c:v>
                </c:pt>
                <c:pt idx="236">
                  <c:v>0.73599999999999999</c:v>
                </c:pt>
                <c:pt idx="237">
                  <c:v>0.73699999999999999</c:v>
                </c:pt>
                <c:pt idx="238">
                  <c:v>0.73799999999999999</c:v>
                </c:pt>
                <c:pt idx="239">
                  <c:v>0.73899999999999999</c:v>
                </c:pt>
                <c:pt idx="240">
                  <c:v>0.74</c:v>
                </c:pt>
                <c:pt idx="241">
                  <c:v>0.74099999999999999</c:v>
                </c:pt>
                <c:pt idx="242">
                  <c:v>0.74199999999999999</c:v>
                </c:pt>
                <c:pt idx="243">
                  <c:v>0.74299999999999999</c:v>
                </c:pt>
                <c:pt idx="244">
                  <c:v>0.74399999999999999</c:v>
                </c:pt>
                <c:pt idx="245">
                  <c:v>0.745</c:v>
                </c:pt>
                <c:pt idx="246">
                  <c:v>0.746</c:v>
                </c:pt>
                <c:pt idx="247">
                  <c:v>0.747</c:v>
                </c:pt>
                <c:pt idx="248">
                  <c:v>0.748</c:v>
                </c:pt>
                <c:pt idx="249">
                  <c:v>0.749</c:v>
                </c:pt>
                <c:pt idx="250">
                  <c:v>0.75</c:v>
                </c:pt>
                <c:pt idx="251">
                  <c:v>0.751</c:v>
                </c:pt>
                <c:pt idx="252">
                  <c:v>0.752</c:v>
                </c:pt>
                <c:pt idx="253">
                  <c:v>0.753</c:v>
                </c:pt>
                <c:pt idx="254">
                  <c:v>0.754</c:v>
                </c:pt>
                <c:pt idx="255">
                  <c:v>0.755</c:v>
                </c:pt>
                <c:pt idx="256">
                  <c:v>0.75600000000000001</c:v>
                </c:pt>
                <c:pt idx="257">
                  <c:v>0.75700000000000001</c:v>
                </c:pt>
                <c:pt idx="258">
                  <c:v>0.75800000000000001</c:v>
                </c:pt>
                <c:pt idx="259">
                  <c:v>0.75900000000000001</c:v>
                </c:pt>
                <c:pt idx="260">
                  <c:v>0.76</c:v>
                </c:pt>
                <c:pt idx="261">
                  <c:v>0.76100000000000001</c:v>
                </c:pt>
                <c:pt idx="262">
                  <c:v>0.76200000000000001</c:v>
                </c:pt>
                <c:pt idx="263">
                  <c:v>0.76300000000000001</c:v>
                </c:pt>
                <c:pt idx="264">
                  <c:v>0.76400000000000001</c:v>
                </c:pt>
                <c:pt idx="265">
                  <c:v>0.76500000000000001</c:v>
                </c:pt>
                <c:pt idx="266">
                  <c:v>0.76600000000000001</c:v>
                </c:pt>
                <c:pt idx="267">
                  <c:v>0.76700000000000002</c:v>
                </c:pt>
                <c:pt idx="268">
                  <c:v>0.76800000000000002</c:v>
                </c:pt>
                <c:pt idx="269">
                  <c:v>0.76900000000000002</c:v>
                </c:pt>
                <c:pt idx="270">
                  <c:v>0.77</c:v>
                </c:pt>
                <c:pt idx="271">
                  <c:v>0.77100000000000002</c:v>
                </c:pt>
                <c:pt idx="272">
                  <c:v>0.77200000000000002</c:v>
                </c:pt>
                <c:pt idx="273">
                  <c:v>0.77300000000000002</c:v>
                </c:pt>
                <c:pt idx="274">
                  <c:v>0.77400000000000002</c:v>
                </c:pt>
                <c:pt idx="275">
                  <c:v>0.77500000000000002</c:v>
                </c:pt>
                <c:pt idx="276">
                  <c:v>0.77600000000000002</c:v>
                </c:pt>
                <c:pt idx="277">
                  <c:v>0.77700000000000002</c:v>
                </c:pt>
                <c:pt idx="278">
                  <c:v>0.77800000000000002</c:v>
                </c:pt>
                <c:pt idx="279">
                  <c:v>0.77900000000000003</c:v>
                </c:pt>
                <c:pt idx="280">
                  <c:v>0.78</c:v>
                </c:pt>
                <c:pt idx="281">
                  <c:v>0.78100000000000003</c:v>
                </c:pt>
                <c:pt idx="282">
                  <c:v>0.78200000000000003</c:v>
                </c:pt>
                <c:pt idx="283">
                  <c:v>0.78300000000000003</c:v>
                </c:pt>
                <c:pt idx="284">
                  <c:v>0.78400000000000003</c:v>
                </c:pt>
                <c:pt idx="285">
                  <c:v>0.78500000000000003</c:v>
                </c:pt>
                <c:pt idx="286">
                  <c:v>0.78600000000000003</c:v>
                </c:pt>
                <c:pt idx="287">
                  <c:v>0.78700000000000003</c:v>
                </c:pt>
                <c:pt idx="288">
                  <c:v>0.78800000000000003</c:v>
                </c:pt>
                <c:pt idx="289">
                  <c:v>0.78900000000000003</c:v>
                </c:pt>
                <c:pt idx="290">
                  <c:v>0.79</c:v>
                </c:pt>
                <c:pt idx="291">
                  <c:v>0.79100000000000004</c:v>
                </c:pt>
                <c:pt idx="292">
                  <c:v>0.79200000000000004</c:v>
                </c:pt>
                <c:pt idx="293">
                  <c:v>0.79300000000000004</c:v>
                </c:pt>
                <c:pt idx="294">
                  <c:v>0.79400000000000004</c:v>
                </c:pt>
                <c:pt idx="295">
                  <c:v>0.79500000000000004</c:v>
                </c:pt>
                <c:pt idx="296">
                  <c:v>0.79600000000000004</c:v>
                </c:pt>
                <c:pt idx="297">
                  <c:v>0.79700000000000004</c:v>
                </c:pt>
                <c:pt idx="298">
                  <c:v>0.79800000000000004</c:v>
                </c:pt>
                <c:pt idx="299">
                  <c:v>0.79900000000000004</c:v>
                </c:pt>
                <c:pt idx="300">
                  <c:v>0.8</c:v>
                </c:pt>
                <c:pt idx="301">
                  <c:v>0.80100000000000005</c:v>
                </c:pt>
                <c:pt idx="302">
                  <c:v>0.80200000000000005</c:v>
                </c:pt>
                <c:pt idx="303">
                  <c:v>0.80300000000000005</c:v>
                </c:pt>
                <c:pt idx="304">
                  <c:v>0.80400000000000005</c:v>
                </c:pt>
                <c:pt idx="305">
                  <c:v>0.80500000000000005</c:v>
                </c:pt>
                <c:pt idx="306">
                  <c:v>0.80600000000000005</c:v>
                </c:pt>
                <c:pt idx="307">
                  <c:v>0.80700000000000005</c:v>
                </c:pt>
                <c:pt idx="308">
                  <c:v>0.80800000000000005</c:v>
                </c:pt>
                <c:pt idx="309">
                  <c:v>0.80900000000000005</c:v>
                </c:pt>
                <c:pt idx="310">
                  <c:v>0.81</c:v>
                </c:pt>
                <c:pt idx="311">
                  <c:v>0.81100000000000005</c:v>
                </c:pt>
                <c:pt idx="312">
                  <c:v>0.81200000000000006</c:v>
                </c:pt>
                <c:pt idx="313">
                  <c:v>0.81299999999999994</c:v>
                </c:pt>
                <c:pt idx="314">
                  <c:v>0.81399999999999995</c:v>
                </c:pt>
                <c:pt idx="315">
                  <c:v>0.81499999999999995</c:v>
                </c:pt>
                <c:pt idx="316">
                  <c:v>0.81599999999999995</c:v>
                </c:pt>
                <c:pt idx="317">
                  <c:v>0.81699999999999995</c:v>
                </c:pt>
                <c:pt idx="318">
                  <c:v>0.81799999999999995</c:v>
                </c:pt>
                <c:pt idx="319">
                  <c:v>0.81899999999999995</c:v>
                </c:pt>
                <c:pt idx="320">
                  <c:v>0.82</c:v>
                </c:pt>
                <c:pt idx="321">
                  <c:v>0.82099999999999995</c:v>
                </c:pt>
                <c:pt idx="322">
                  <c:v>0.82199999999999995</c:v>
                </c:pt>
                <c:pt idx="323">
                  <c:v>0.82299999999999995</c:v>
                </c:pt>
                <c:pt idx="324">
                  <c:v>0.82399999999999995</c:v>
                </c:pt>
                <c:pt idx="325">
                  <c:v>0.82499999999999996</c:v>
                </c:pt>
                <c:pt idx="326">
                  <c:v>0.82599999999999996</c:v>
                </c:pt>
                <c:pt idx="327">
                  <c:v>0.82699999999999996</c:v>
                </c:pt>
                <c:pt idx="328">
                  <c:v>0.82799999999999996</c:v>
                </c:pt>
                <c:pt idx="329">
                  <c:v>0.82899999999999996</c:v>
                </c:pt>
                <c:pt idx="330">
                  <c:v>0.83</c:v>
                </c:pt>
                <c:pt idx="331">
                  <c:v>0.83099999999999996</c:v>
                </c:pt>
                <c:pt idx="332">
                  <c:v>0.83199999999999996</c:v>
                </c:pt>
                <c:pt idx="333">
                  <c:v>0.83299999999999996</c:v>
                </c:pt>
                <c:pt idx="334">
                  <c:v>0.83399999999999996</c:v>
                </c:pt>
                <c:pt idx="335">
                  <c:v>0.83499999999999996</c:v>
                </c:pt>
                <c:pt idx="336">
                  <c:v>0.83599999999999997</c:v>
                </c:pt>
                <c:pt idx="337">
                  <c:v>0.83699999999999997</c:v>
                </c:pt>
                <c:pt idx="338">
                  <c:v>0.83799999999999997</c:v>
                </c:pt>
                <c:pt idx="339">
                  <c:v>0.83899999999999997</c:v>
                </c:pt>
                <c:pt idx="340">
                  <c:v>0.84</c:v>
                </c:pt>
                <c:pt idx="341">
                  <c:v>0.84099999999999997</c:v>
                </c:pt>
                <c:pt idx="342">
                  <c:v>0.84199999999999997</c:v>
                </c:pt>
                <c:pt idx="343">
                  <c:v>0.84299999999999997</c:v>
                </c:pt>
                <c:pt idx="344">
                  <c:v>0.84399999999999997</c:v>
                </c:pt>
                <c:pt idx="345">
                  <c:v>0.84499999999999997</c:v>
                </c:pt>
                <c:pt idx="346">
                  <c:v>0.84599999999999997</c:v>
                </c:pt>
                <c:pt idx="347">
                  <c:v>0.84699999999999998</c:v>
                </c:pt>
                <c:pt idx="348">
                  <c:v>0.84799999999999998</c:v>
                </c:pt>
                <c:pt idx="349">
                  <c:v>0.84899999999999998</c:v>
                </c:pt>
                <c:pt idx="350">
                  <c:v>0.85</c:v>
                </c:pt>
                <c:pt idx="351">
                  <c:v>0.85099999999999998</c:v>
                </c:pt>
                <c:pt idx="352">
                  <c:v>0.85199999999999998</c:v>
                </c:pt>
                <c:pt idx="353">
                  <c:v>0.85299999999999998</c:v>
                </c:pt>
                <c:pt idx="354">
                  <c:v>0.85399999999999998</c:v>
                </c:pt>
                <c:pt idx="355">
                  <c:v>0.85499999999999998</c:v>
                </c:pt>
                <c:pt idx="356">
                  <c:v>0.85599999999999998</c:v>
                </c:pt>
                <c:pt idx="357">
                  <c:v>0.85699999999999998</c:v>
                </c:pt>
                <c:pt idx="358">
                  <c:v>0.85799999999999998</c:v>
                </c:pt>
                <c:pt idx="359">
                  <c:v>0.85899999999999999</c:v>
                </c:pt>
                <c:pt idx="360">
                  <c:v>0.86</c:v>
                </c:pt>
                <c:pt idx="361">
                  <c:v>0.86099999999999999</c:v>
                </c:pt>
                <c:pt idx="362">
                  <c:v>0.86199999999999999</c:v>
                </c:pt>
                <c:pt idx="363">
                  <c:v>0.86299999999999999</c:v>
                </c:pt>
                <c:pt idx="364">
                  <c:v>0.86399999999999999</c:v>
                </c:pt>
                <c:pt idx="365">
                  <c:v>0.86499999999999999</c:v>
                </c:pt>
                <c:pt idx="366">
                  <c:v>0.86599999999999999</c:v>
                </c:pt>
                <c:pt idx="367">
                  <c:v>0.86699999999999999</c:v>
                </c:pt>
                <c:pt idx="368">
                  <c:v>0.86799999999999999</c:v>
                </c:pt>
                <c:pt idx="369">
                  <c:v>0.86899999999999999</c:v>
                </c:pt>
                <c:pt idx="370">
                  <c:v>0.87</c:v>
                </c:pt>
                <c:pt idx="371">
                  <c:v>0.871</c:v>
                </c:pt>
                <c:pt idx="372">
                  <c:v>0.872</c:v>
                </c:pt>
                <c:pt idx="373">
                  <c:v>0.873</c:v>
                </c:pt>
                <c:pt idx="374">
                  <c:v>0.874</c:v>
                </c:pt>
                <c:pt idx="375">
                  <c:v>0.875</c:v>
                </c:pt>
                <c:pt idx="376">
                  <c:v>0.876</c:v>
                </c:pt>
                <c:pt idx="377">
                  <c:v>0.877</c:v>
                </c:pt>
                <c:pt idx="378">
                  <c:v>0.878</c:v>
                </c:pt>
                <c:pt idx="379">
                  <c:v>0.879</c:v>
                </c:pt>
                <c:pt idx="380">
                  <c:v>0.88</c:v>
                </c:pt>
                <c:pt idx="381">
                  <c:v>0.88100000000000001</c:v>
                </c:pt>
                <c:pt idx="382">
                  <c:v>0.88200000000000001</c:v>
                </c:pt>
                <c:pt idx="383">
                  <c:v>0.88300000000000001</c:v>
                </c:pt>
                <c:pt idx="384">
                  <c:v>0.88400000000000001</c:v>
                </c:pt>
                <c:pt idx="385">
                  <c:v>0.88500000000000001</c:v>
                </c:pt>
                <c:pt idx="386">
                  <c:v>0.88600000000000001</c:v>
                </c:pt>
                <c:pt idx="387">
                  <c:v>0.88700000000000001</c:v>
                </c:pt>
                <c:pt idx="388">
                  <c:v>0.88800000000000001</c:v>
                </c:pt>
                <c:pt idx="389">
                  <c:v>0.88900000000000001</c:v>
                </c:pt>
                <c:pt idx="390">
                  <c:v>0.89</c:v>
                </c:pt>
                <c:pt idx="391">
                  <c:v>0.89100000000000001</c:v>
                </c:pt>
                <c:pt idx="392">
                  <c:v>0.89200000000000002</c:v>
                </c:pt>
                <c:pt idx="393">
                  <c:v>0.89300000000000002</c:v>
                </c:pt>
                <c:pt idx="394">
                  <c:v>0.89400000000000002</c:v>
                </c:pt>
                <c:pt idx="395">
                  <c:v>0.89500000000000002</c:v>
                </c:pt>
                <c:pt idx="396">
                  <c:v>0.89600000000000002</c:v>
                </c:pt>
                <c:pt idx="397">
                  <c:v>0.89700000000000002</c:v>
                </c:pt>
                <c:pt idx="398">
                  <c:v>0.89800000000000002</c:v>
                </c:pt>
                <c:pt idx="399">
                  <c:v>0.89900000000000002</c:v>
                </c:pt>
                <c:pt idx="400">
                  <c:v>0.9</c:v>
                </c:pt>
                <c:pt idx="401">
                  <c:v>0.90100000000000002</c:v>
                </c:pt>
                <c:pt idx="402">
                  <c:v>0.90200000000000002</c:v>
                </c:pt>
                <c:pt idx="403">
                  <c:v>0.90300000000000002</c:v>
                </c:pt>
                <c:pt idx="404">
                  <c:v>0.90400000000000003</c:v>
                </c:pt>
                <c:pt idx="405">
                  <c:v>0.90500000000000003</c:v>
                </c:pt>
                <c:pt idx="406">
                  <c:v>0.90600000000000003</c:v>
                </c:pt>
                <c:pt idx="407">
                  <c:v>0.90700000000000003</c:v>
                </c:pt>
                <c:pt idx="408">
                  <c:v>0.90800000000000003</c:v>
                </c:pt>
                <c:pt idx="409">
                  <c:v>0.90900000000000003</c:v>
                </c:pt>
                <c:pt idx="410">
                  <c:v>0.91</c:v>
                </c:pt>
                <c:pt idx="411">
                  <c:v>0.91100000000000003</c:v>
                </c:pt>
                <c:pt idx="412">
                  <c:v>0.91200000000000003</c:v>
                </c:pt>
                <c:pt idx="413">
                  <c:v>0.91300000000000003</c:v>
                </c:pt>
                <c:pt idx="414">
                  <c:v>0.91400000000000003</c:v>
                </c:pt>
                <c:pt idx="415">
                  <c:v>0.91500000000000004</c:v>
                </c:pt>
                <c:pt idx="416">
                  <c:v>0.91600000000000004</c:v>
                </c:pt>
                <c:pt idx="417">
                  <c:v>0.91700000000000004</c:v>
                </c:pt>
                <c:pt idx="418">
                  <c:v>0.91800000000000004</c:v>
                </c:pt>
                <c:pt idx="419">
                  <c:v>0.91900000000000004</c:v>
                </c:pt>
                <c:pt idx="420">
                  <c:v>0.92</c:v>
                </c:pt>
                <c:pt idx="421">
                  <c:v>0.92100000000000004</c:v>
                </c:pt>
                <c:pt idx="422">
                  <c:v>0.92200000000000004</c:v>
                </c:pt>
                <c:pt idx="423">
                  <c:v>0.92300000000000004</c:v>
                </c:pt>
                <c:pt idx="424">
                  <c:v>0.92400000000000004</c:v>
                </c:pt>
                <c:pt idx="425">
                  <c:v>0.92500000000000004</c:v>
                </c:pt>
                <c:pt idx="426">
                  <c:v>0.92600000000000005</c:v>
                </c:pt>
                <c:pt idx="427">
                  <c:v>0.92700000000000005</c:v>
                </c:pt>
                <c:pt idx="428">
                  <c:v>0.92800000000000005</c:v>
                </c:pt>
                <c:pt idx="429">
                  <c:v>0.92900000000000005</c:v>
                </c:pt>
                <c:pt idx="430">
                  <c:v>0.93</c:v>
                </c:pt>
                <c:pt idx="431">
                  <c:v>0.93100000000000005</c:v>
                </c:pt>
                <c:pt idx="432">
                  <c:v>0.93200000000000005</c:v>
                </c:pt>
                <c:pt idx="433">
                  <c:v>0.93300000000000005</c:v>
                </c:pt>
                <c:pt idx="434">
                  <c:v>0.93400000000000005</c:v>
                </c:pt>
                <c:pt idx="435">
                  <c:v>0.93500000000000005</c:v>
                </c:pt>
                <c:pt idx="436">
                  <c:v>0.93600000000000005</c:v>
                </c:pt>
                <c:pt idx="437">
                  <c:v>0.93700000000000006</c:v>
                </c:pt>
                <c:pt idx="438">
                  <c:v>0.93799999999999994</c:v>
                </c:pt>
                <c:pt idx="439">
                  <c:v>0.93899999999999995</c:v>
                </c:pt>
                <c:pt idx="440">
                  <c:v>0.94</c:v>
                </c:pt>
                <c:pt idx="441">
                  <c:v>0.94099999999999995</c:v>
                </c:pt>
                <c:pt idx="442">
                  <c:v>0.94199999999999995</c:v>
                </c:pt>
                <c:pt idx="443">
                  <c:v>0.94299999999999995</c:v>
                </c:pt>
                <c:pt idx="444">
                  <c:v>0.94399999999999995</c:v>
                </c:pt>
                <c:pt idx="445">
                  <c:v>0.94499999999999995</c:v>
                </c:pt>
                <c:pt idx="446">
                  <c:v>0.94599999999999995</c:v>
                </c:pt>
                <c:pt idx="447">
                  <c:v>0.94699999999999995</c:v>
                </c:pt>
                <c:pt idx="448">
                  <c:v>0.94799999999999995</c:v>
                </c:pt>
                <c:pt idx="449">
                  <c:v>0.94899999999999995</c:v>
                </c:pt>
                <c:pt idx="450">
                  <c:v>0.95</c:v>
                </c:pt>
                <c:pt idx="451">
                  <c:v>0.95099999999999996</c:v>
                </c:pt>
                <c:pt idx="452">
                  <c:v>0.95199999999999996</c:v>
                </c:pt>
                <c:pt idx="453">
                  <c:v>0.95299999999999996</c:v>
                </c:pt>
                <c:pt idx="454">
                  <c:v>0.95399999999999996</c:v>
                </c:pt>
                <c:pt idx="455">
                  <c:v>0.95499999999999996</c:v>
                </c:pt>
                <c:pt idx="456">
                  <c:v>0.95599999999999996</c:v>
                </c:pt>
                <c:pt idx="457">
                  <c:v>0.95699999999999996</c:v>
                </c:pt>
                <c:pt idx="458">
                  <c:v>0.95799999999999996</c:v>
                </c:pt>
                <c:pt idx="459">
                  <c:v>0.95899999999999996</c:v>
                </c:pt>
                <c:pt idx="460">
                  <c:v>0.96</c:v>
                </c:pt>
                <c:pt idx="461">
                  <c:v>0.96099999999999997</c:v>
                </c:pt>
                <c:pt idx="462">
                  <c:v>0.96199999999999997</c:v>
                </c:pt>
                <c:pt idx="463">
                  <c:v>0.96299999999999997</c:v>
                </c:pt>
                <c:pt idx="464">
                  <c:v>0.96399999999999997</c:v>
                </c:pt>
                <c:pt idx="465">
                  <c:v>0.96499999999999997</c:v>
                </c:pt>
                <c:pt idx="466">
                  <c:v>0.96599999999999997</c:v>
                </c:pt>
                <c:pt idx="467">
                  <c:v>0.96699999999999997</c:v>
                </c:pt>
                <c:pt idx="468">
                  <c:v>0.96799999999999997</c:v>
                </c:pt>
                <c:pt idx="469">
                  <c:v>0.96899999999999997</c:v>
                </c:pt>
                <c:pt idx="470">
                  <c:v>0.97</c:v>
                </c:pt>
                <c:pt idx="471">
                  <c:v>0.97099999999999997</c:v>
                </c:pt>
                <c:pt idx="472">
                  <c:v>0.97199999999999998</c:v>
                </c:pt>
                <c:pt idx="473">
                  <c:v>0.97299999999999998</c:v>
                </c:pt>
                <c:pt idx="474">
                  <c:v>0.97399999999999998</c:v>
                </c:pt>
                <c:pt idx="475">
                  <c:v>0.97499999999999998</c:v>
                </c:pt>
                <c:pt idx="476">
                  <c:v>0.97599999999999998</c:v>
                </c:pt>
                <c:pt idx="477">
                  <c:v>0.97699999999999998</c:v>
                </c:pt>
                <c:pt idx="478">
                  <c:v>0.97799999999999998</c:v>
                </c:pt>
                <c:pt idx="479">
                  <c:v>0.97899999999999998</c:v>
                </c:pt>
                <c:pt idx="480">
                  <c:v>0.98</c:v>
                </c:pt>
                <c:pt idx="481">
                  <c:v>0.98099999999999998</c:v>
                </c:pt>
                <c:pt idx="482">
                  <c:v>0.98199999999999998</c:v>
                </c:pt>
                <c:pt idx="483">
                  <c:v>0.98299999999999998</c:v>
                </c:pt>
                <c:pt idx="484">
                  <c:v>0.98399999999999999</c:v>
                </c:pt>
                <c:pt idx="485">
                  <c:v>0.98499999999999999</c:v>
                </c:pt>
                <c:pt idx="486">
                  <c:v>0.98599999999999999</c:v>
                </c:pt>
                <c:pt idx="487">
                  <c:v>0.98699999999999999</c:v>
                </c:pt>
                <c:pt idx="488">
                  <c:v>0.98799999999999999</c:v>
                </c:pt>
                <c:pt idx="489">
                  <c:v>0.98899999999999999</c:v>
                </c:pt>
                <c:pt idx="490">
                  <c:v>0.99</c:v>
                </c:pt>
                <c:pt idx="491">
                  <c:v>0.99099999999999999</c:v>
                </c:pt>
                <c:pt idx="492">
                  <c:v>0.99199999999999999</c:v>
                </c:pt>
                <c:pt idx="493">
                  <c:v>0.99299999999999999</c:v>
                </c:pt>
                <c:pt idx="494">
                  <c:v>0.99399999999999999</c:v>
                </c:pt>
                <c:pt idx="495">
                  <c:v>0.995</c:v>
                </c:pt>
                <c:pt idx="496">
                  <c:v>0.996</c:v>
                </c:pt>
                <c:pt idx="497">
                  <c:v>0.997</c:v>
                </c:pt>
                <c:pt idx="498">
                  <c:v>0.998</c:v>
                </c:pt>
                <c:pt idx="499">
                  <c:v>0.999</c:v>
                </c:pt>
                <c:pt idx="500">
                  <c:v>1</c:v>
                </c:pt>
              </c:numCache>
            </c:numRef>
          </c:xVal>
          <c:yVal>
            <c:numRef>
              <c:f>'2GC_current-mirror_vbias_dc'!$B$2:$B$502</c:f>
              <c:numCache>
                <c:formatCode>General</c:formatCode>
                <c:ptCount val="501"/>
                <c:pt idx="0">
                  <c:v>1.31909590654764</c:v>
                </c:pt>
                <c:pt idx="1">
                  <c:v>1.31861869902831</c:v>
                </c:pt>
                <c:pt idx="2">
                  <c:v>1.3181409721539901</c:v>
                </c:pt>
                <c:pt idx="3">
                  <c:v>1.3176627254592699</c:v>
                </c:pt>
                <c:pt idx="4">
                  <c:v>1.3171839583136999</c:v>
                </c:pt>
                <c:pt idx="5">
                  <c:v>1.3167046700810798</c:v>
                </c:pt>
                <c:pt idx="6">
                  <c:v>1.3162248601191</c:v>
                </c:pt>
                <c:pt idx="7">
                  <c:v>1.3157445277787598</c:v>
                </c:pt>
                <c:pt idx="8">
                  <c:v>1.31526367240386</c:v>
                </c:pt>
                <c:pt idx="9">
                  <c:v>1.31478229333054</c:v>
                </c:pt>
                <c:pt idx="10">
                  <c:v>1.3143003898867298</c:v>
                </c:pt>
                <c:pt idx="11">
                  <c:v>1.31381796139171</c:v>
                </c:pt>
                <c:pt idx="12">
                  <c:v>1.3133350071554801</c:v>
                </c:pt>
                <c:pt idx="13">
                  <c:v>1.31285152647815</c:v>
                </c:pt>
                <c:pt idx="14">
                  <c:v>1.3123675186495101</c:v>
                </c:pt>
                <c:pt idx="15">
                  <c:v>1.3118829829482599</c:v>
                </c:pt>
                <c:pt idx="16">
                  <c:v>1.3113979186414499</c:v>
                </c:pt>
                <c:pt idx="17">
                  <c:v>1.3109123249836501</c:v>
                </c:pt>
                <c:pt idx="18">
                  <c:v>1.3104262012163499</c:v>
                </c:pt>
                <c:pt idx="19">
                  <c:v>1.3099395465671699</c:v>
                </c:pt>
                <c:pt idx="20">
                  <c:v>1.30945236024908</c:v>
                </c:pt>
                <c:pt idx="21">
                  <c:v>1.3089646414599498</c:v>
                </c:pt>
                <c:pt idx="22">
                  <c:v>1.30847638938197</c:v>
                </c:pt>
                <c:pt idx="23">
                  <c:v>1.3079876031816799</c:v>
                </c:pt>
                <c:pt idx="24">
                  <c:v>1.3074982820102199</c:v>
                </c:pt>
                <c:pt idx="25">
                  <c:v>1.3070084250043201</c:v>
                </c:pt>
                <c:pt idx="26">
                  <c:v>1.3065180312876599</c:v>
                </c:pt>
                <c:pt idx="27">
                  <c:v>1.30602709997264</c:v>
                </c:pt>
                <c:pt idx="28">
                  <c:v>1.3055356301622398</c:v>
                </c:pt>
                <c:pt idx="29">
                  <c:v>1.3050436209515099</c:v>
                </c:pt>
                <c:pt idx="30">
                  <c:v>1.30455107142851</c:v>
                </c:pt>
                <c:pt idx="31">
                  <c:v>1.30405798067428</c:v>
                </c:pt>
                <c:pt idx="32">
                  <c:v>1.3035643477624599</c:v>
                </c:pt>
                <c:pt idx="33">
                  <c:v>1.3030701717580599</c:v>
                </c:pt>
                <c:pt idx="34">
                  <c:v>1.3025754517163999</c:v>
                </c:pt>
                <c:pt idx="35">
                  <c:v>1.3020801866816498</c:v>
                </c:pt>
                <c:pt idx="36">
                  <c:v>1.30158437568594</c:v>
                </c:pt>
                <c:pt idx="37">
                  <c:v>1.30108801774828</c:v>
                </c:pt>
                <c:pt idx="38">
                  <c:v>1.3005911118740798</c:v>
                </c:pt>
                <c:pt idx="39">
                  <c:v>1.3000936570544199</c:v>
                </c:pt>
                <c:pt idx="40">
                  <c:v>1.29959565226586</c:v>
                </c:pt>
                <c:pt idx="41">
                  <c:v>1.2990970964700499</c:v>
                </c:pt>
                <c:pt idx="42">
                  <c:v>1.2985979886135899</c:v>
                </c:pt>
                <c:pt idx="43">
                  <c:v>1.2980983276278899</c:v>
                </c:pt>
                <c:pt idx="44">
                  <c:v>1.2975981124290299</c:v>
                </c:pt>
                <c:pt idx="45">
                  <c:v>1.2970973419176601</c:v>
                </c:pt>
                <c:pt idx="46">
                  <c:v>1.2965960149789499</c:v>
                </c:pt>
                <c:pt idx="47">
                  <c:v>1.29609413048244</c:v>
                </c:pt>
                <c:pt idx="48">
                  <c:v>1.2955916872821098</c:v>
                </c:pt>
                <c:pt idx="49">
                  <c:v>1.29508868421612</c:v>
                </c:pt>
                <c:pt idx="50">
                  <c:v>1.2945851201068799</c:v>
                </c:pt>
                <c:pt idx="51">
                  <c:v>1.2940809937608999</c:v>
                </c:pt>
                <c:pt idx="52">
                  <c:v>1.29357630396874</c:v>
                </c:pt>
                <c:pt idx="53">
                  <c:v>1.2930710495048801</c:v>
                </c:pt>
                <c:pt idx="54">
                  <c:v>1.2925652291277501</c:v>
                </c:pt>
                <c:pt idx="55">
                  <c:v>1.2920588415794798</c:v>
                </c:pt>
                <c:pt idx="56">
                  <c:v>1.29155188558593</c:v>
                </c:pt>
                <c:pt idx="57">
                  <c:v>1.29104435985653</c:v>
                </c:pt>
                <c:pt idx="58">
                  <c:v>1.2905362630842201</c:v>
                </c:pt>
                <c:pt idx="59">
                  <c:v>1.2900275939452901</c:v>
                </c:pt>
                <c:pt idx="60">
                  <c:v>1.28951835109936</c:v>
                </c:pt>
                <c:pt idx="61">
                  <c:v>1.2890085331891199</c:v>
                </c:pt>
                <c:pt idx="62">
                  <c:v>1.28849813884039</c:v>
                </c:pt>
                <c:pt idx="63">
                  <c:v>1.2879871666618199</c:v>
                </c:pt>
                <c:pt idx="64">
                  <c:v>1.2874756152449101</c:v>
                </c:pt>
                <c:pt idx="65">
                  <c:v>1.28696348316378</c:v>
                </c:pt>
                <c:pt idx="66">
                  <c:v>1.28645076897503</c:v>
                </c:pt>
                <c:pt idx="67">
                  <c:v>1.2859374712177101</c:v>
                </c:pt>
                <c:pt idx="68">
                  <c:v>1.2854235884129899</c:v>
                </c:pt>
                <c:pt idx="69">
                  <c:v>1.2849091190641702</c:v>
                </c:pt>
                <c:pt idx="70">
                  <c:v>1.28439406165638</c:v>
                </c:pt>
                <c:pt idx="71">
                  <c:v>1.2838784146564899</c:v>
                </c:pt>
                <c:pt idx="72">
                  <c:v>1.2833621765129899</c:v>
                </c:pt>
                <c:pt idx="73">
                  <c:v>1.2828453456556401</c:v>
                </c:pt>
                <c:pt idx="74">
                  <c:v>1.2823279204953799</c:v>
                </c:pt>
                <c:pt idx="75">
                  <c:v>1.28180989942421</c:v>
                </c:pt>
                <c:pt idx="76">
                  <c:v>1.28129128081485</c:v>
                </c:pt>
                <c:pt idx="77">
                  <c:v>1.2807720630205999</c:v>
                </c:pt>
                <c:pt idx="78">
                  <c:v>1.2802522443751199</c:v>
                </c:pt>
                <c:pt idx="79">
                  <c:v>1.2797318231921699</c:v>
                </c:pt>
                <c:pt idx="80">
                  <c:v>1.2792107977654299</c:v>
                </c:pt>
                <c:pt idx="81">
                  <c:v>1.2786891663682098</c:v>
                </c:pt>
                <c:pt idx="82">
                  <c:v>1.2781669272532599</c:v>
                </c:pt>
                <c:pt idx="83">
                  <c:v>1.2776440786524399</c:v>
                </c:pt>
                <c:pt idx="84">
                  <c:v>1.2771206187764998</c:v>
                </c:pt>
                <c:pt idx="85">
                  <c:v>1.2765965458148201</c:v>
                </c:pt>
                <c:pt idx="86">
                  <c:v>1.2760718579350498</c:v>
                </c:pt>
                <c:pt idx="87">
                  <c:v>1.27554655328294</c:v>
                </c:pt>
                <c:pt idx="88">
                  <c:v>1.27502062998196</c:v>
                </c:pt>
                <c:pt idx="89">
                  <c:v>1.2744940861329399</c:v>
                </c:pt>
                <c:pt idx="90">
                  <c:v>1.2739669198139199</c:v>
                </c:pt>
                <c:pt idx="91">
                  <c:v>1.2734391290796199</c:v>
                </c:pt>
                <c:pt idx="92">
                  <c:v>1.2729107119612402</c:v>
                </c:pt>
                <c:pt idx="93">
                  <c:v>1.2723816664660699</c:v>
                </c:pt>
                <c:pt idx="94">
                  <c:v>1.27185199057711</c:v>
                </c:pt>
                <c:pt idx="95">
                  <c:v>1.27132168225272</c:v>
                </c:pt>
                <c:pt idx="96">
                  <c:v>1.2707907394262499</c:v>
                </c:pt>
                <c:pt idx="97">
                  <c:v>1.2702591600056599</c:v>
                </c:pt>
                <c:pt idx="98">
                  <c:v>1.2697269418730099</c:v>
                </c:pt>
                <c:pt idx="99">
                  <c:v>1.2691940828842401</c:v>
                </c:pt>
                <c:pt idx="100">
                  <c:v>1.26866058086855</c:v>
                </c:pt>
                <c:pt idx="101">
                  <c:v>1.2681264336281</c:v>
                </c:pt>
                <c:pt idx="102">
                  <c:v>1.26759163893747</c:v>
                </c:pt>
                <c:pt idx="103">
                  <c:v>1.2670561945432601</c:v>
                </c:pt>
                <c:pt idx="104">
                  <c:v>1.26652009816359</c:v>
                </c:pt>
                <c:pt idx="105">
                  <c:v>1.2659833474875899</c:v>
                </c:pt>
                <c:pt idx="106">
                  <c:v>1.26544594017496</c:v>
                </c:pt>
                <c:pt idx="107">
                  <c:v>1.2649078738553998</c:v>
                </c:pt>
                <c:pt idx="108">
                  <c:v>1.2643691461281001</c:v>
                </c:pt>
                <c:pt idx="109">
                  <c:v>1.2638297545611898</c:v>
                </c:pt>
                <c:pt idx="110">
                  <c:v>1.2632896966912399</c:v>
                </c:pt>
                <c:pt idx="111">
                  <c:v>1.26274897002256</c:v>
                </c:pt>
                <c:pt idx="112">
                  <c:v>1.2622075720267698</c:v>
                </c:pt>
                <c:pt idx="113">
                  <c:v>1.26166550014209</c:v>
                </c:pt>
                <c:pt idx="114">
                  <c:v>1.2611227517727701</c:v>
                </c:pt>
                <c:pt idx="115">
                  <c:v>1.2605793242883998</c:v>
                </c:pt>
                <c:pt idx="116">
                  <c:v>1.2600352150233298</c:v>
                </c:pt>
                <c:pt idx="117">
                  <c:v>1.2594904212760001</c:v>
                </c:pt>
                <c:pt idx="118">
                  <c:v>1.2589449403081898</c:v>
                </c:pt>
                <c:pt idx="119">
                  <c:v>1.2583987693443599</c:v>
                </c:pt>
                <c:pt idx="120">
                  <c:v>1.2578519055709201</c:v>
                </c:pt>
                <c:pt idx="121">
                  <c:v>1.25730434613552</c:v>
                </c:pt>
                <c:pt idx="122">
                  <c:v>1.2567560881462301</c:v>
                </c:pt>
                <c:pt idx="123">
                  <c:v>1.2562071286708298</c:v>
                </c:pt>
                <c:pt idx="124">
                  <c:v>1.25565746473596</c:v>
                </c:pt>
                <c:pt idx="125">
                  <c:v>1.25510709332632</c:v>
                </c:pt>
                <c:pt idx="126">
                  <c:v>1.2545560113838201</c:v>
                </c:pt>
                <c:pt idx="127">
                  <c:v>1.2540042158067402</c:v>
                </c:pt>
                <c:pt idx="128">
                  <c:v>1.2534517034488399</c:v>
                </c:pt>
                <c:pt idx="129">
                  <c:v>1.2528984711184199</c:v>
                </c:pt>
                <c:pt idx="130">
                  <c:v>1.25234451557744</c:v>
                </c:pt>
                <c:pt idx="131">
                  <c:v>1.25178983354055</c:v>
                </c:pt>
                <c:pt idx="132">
                  <c:v>1.2512344216740501</c:v>
                </c:pt>
                <c:pt idx="133">
                  <c:v>1.25067827659497</c:v>
                </c:pt>
                <c:pt idx="134">
                  <c:v>1.2501213948700101</c:v>
                </c:pt>
                <c:pt idx="135">
                  <c:v>1.2495637730144999</c:v>
                </c:pt>
                <c:pt idx="136">
                  <c:v>1.24900540749124</c:v>
                </c:pt>
                <c:pt idx="137">
                  <c:v>1.2484462947095099</c:v>
                </c:pt>
                <c:pt idx="138">
                  <c:v>1.24788643102381</c:v>
                </c:pt>
                <c:pt idx="139">
                  <c:v>1.2473258127328199</c:v>
                </c:pt>
                <c:pt idx="140">
                  <c:v>1.2467644360780201</c:v>
                </c:pt>
                <c:pt idx="141">
                  <c:v>1.2462022972426501</c:v>
                </c:pt>
                <c:pt idx="142">
                  <c:v>1.24563939235032</c:v>
                </c:pt>
                <c:pt idx="143">
                  <c:v>1.2450757174637999</c:v>
                </c:pt>
                <c:pt idx="144">
                  <c:v>1.24451126858357</c:v>
                </c:pt>
                <c:pt idx="145">
                  <c:v>1.24394604164659</c:v>
                </c:pt>
                <c:pt idx="146">
                  <c:v>1.2433800325248501</c:v>
                </c:pt>
                <c:pt idx="147">
                  <c:v>1.24281323702387</c:v>
                </c:pt>
                <c:pt idx="148">
                  <c:v>1.24224565088134</c:v>
                </c:pt>
                <c:pt idx="149">
                  <c:v>1.2416772697655301</c:v>
                </c:pt>
                <c:pt idx="150">
                  <c:v>1.2411080892737598</c:v>
                </c:pt>
                <c:pt idx="151">
                  <c:v>1.24053810493082</c:v>
                </c:pt>
                <c:pt idx="152">
                  <c:v>1.2399673121872898</c:v>
                </c:pt>
                <c:pt idx="153">
                  <c:v>1.2393957064179599</c:v>
                </c:pt>
                <c:pt idx="154">
                  <c:v>1.2388232829200099</c:v>
                </c:pt>
                <c:pt idx="155">
                  <c:v>1.2382500369112701</c:v>
                </c:pt>
                <c:pt idx="156">
                  <c:v>1.23767596352845</c:v>
                </c:pt>
                <c:pt idx="157">
                  <c:v>1.2371010578252699</c:v>
                </c:pt>
                <c:pt idx="158">
                  <c:v>1.2365253147704798</c:v>
                </c:pt>
                <c:pt idx="159">
                  <c:v>1.2359487292459999</c:v>
                </c:pt>
                <c:pt idx="160">
                  <c:v>1.23537129604482</c:v>
                </c:pt>
                <c:pt idx="161">
                  <c:v>1.2347930098690498</c:v>
                </c:pt>
                <c:pt idx="162">
                  <c:v>1.23421386532763</c:v>
                </c:pt>
                <c:pt idx="163">
                  <c:v>1.2336338569343299</c:v>
                </c:pt>
                <c:pt idx="164">
                  <c:v>1.2330529791053999</c:v>
                </c:pt>
                <c:pt idx="165">
                  <c:v>1.2324712261573201</c:v>
                </c:pt>
                <c:pt idx="166">
                  <c:v>1.23188859230447</c:v>
                </c:pt>
                <c:pt idx="167">
                  <c:v>1.2313050716566198</c:v>
                </c:pt>
                <c:pt idx="168">
                  <c:v>1.23072065821657</c:v>
                </c:pt>
                <c:pt idx="169">
                  <c:v>1.2301353458774902</c:v>
                </c:pt>
                <c:pt idx="170">
                  <c:v>1.2295491284203799</c:v>
                </c:pt>
                <c:pt idx="171">
                  <c:v>1.2289619995113901</c:v>
                </c:pt>
                <c:pt idx="172">
                  <c:v>1.2283739526989299</c:v>
                </c:pt>
                <c:pt idx="173">
                  <c:v>1.22778498141104</c:v>
                </c:pt>
                <c:pt idx="174">
                  <c:v>1.2271950789522799</c:v>
                </c:pt>
                <c:pt idx="175">
                  <c:v>1.2266042385009199</c:v>
                </c:pt>
                <c:pt idx="176">
                  <c:v>1.2260124531057599</c:v>
                </c:pt>
                <c:pt idx="177">
                  <c:v>1.22541971568303</c:v>
                </c:pt>
                <c:pt idx="178">
                  <c:v>1.2248260190131499</c:v>
                </c:pt>
                <c:pt idx="179">
                  <c:v>1.2242313557373898</c:v>
                </c:pt>
                <c:pt idx="180">
                  <c:v>1.2236357183544699</c:v>
                </c:pt>
                <c:pt idx="181">
                  <c:v>1.2230390992170599</c:v>
                </c:pt>
                <c:pt idx="182">
                  <c:v>1.2224414905281</c:v>
                </c:pt>
                <c:pt idx="183">
                  <c:v>1.2218428843371401</c:v>
                </c:pt>
                <c:pt idx="184">
                  <c:v>1.2212432725365099</c:v>
                </c:pt>
                <c:pt idx="185">
                  <c:v>1.2206426468573501</c:v>
                </c:pt>
                <c:pt idx="186">
                  <c:v>1.22004099886565</c:v>
                </c:pt>
                <c:pt idx="187">
                  <c:v>1.2194383199580501</c:v>
                </c:pt>
                <c:pt idx="188">
                  <c:v>1.2188346013576701</c:v>
                </c:pt>
                <c:pt idx="189">
                  <c:v>1.21822983410962</c:v>
                </c:pt>
                <c:pt idx="190">
                  <c:v>1.2176240090766601</c:v>
                </c:pt>
                <c:pt idx="191">
                  <c:v>1.2170171169345099</c:v>
                </c:pt>
                <c:pt idx="192">
                  <c:v>1.2164091481671</c:v>
                </c:pt>
                <c:pt idx="193">
                  <c:v>1.21580009306181</c:v>
                </c:pt>
                <c:pt idx="194">
                  <c:v>1.2151899417043299</c:v>
                </c:pt>
                <c:pt idx="195">
                  <c:v>1.2145786839736801</c:v>
                </c:pt>
                <c:pt idx="196">
                  <c:v>1.2139663095367601</c:v>
                </c:pt>
                <c:pt idx="197">
                  <c:v>1.21335280784305</c:v>
                </c:pt>
                <c:pt idx="198">
                  <c:v>1.2127381681190401</c:v>
                </c:pt>
                <c:pt idx="199">
                  <c:v>1.2121223793623699</c:v>
                </c:pt>
                <c:pt idx="200">
                  <c:v>1.2115054303360799</c:v>
                </c:pt>
                <c:pt idx="201">
                  <c:v>1.2108873095624799</c:v>
                </c:pt>
                <c:pt idx="202">
                  <c:v>1.2102680053169401</c:v>
                </c:pt>
                <c:pt idx="203">
                  <c:v>1.2096475056214901</c:v>
                </c:pt>
                <c:pt idx="204">
                  <c:v>1.2090257982382699</c:v>
                </c:pt>
                <c:pt idx="205">
                  <c:v>1.2084028706627399</c:v>
                </c:pt>
                <c:pt idx="206">
                  <c:v>1.2077787101167399</c:v>
                </c:pt>
                <c:pt idx="207">
                  <c:v>1.2071533035413999</c:v>
                </c:pt>
                <c:pt idx="208">
                  <c:v>1.2065266375897499</c:v>
                </c:pt>
                <c:pt idx="209">
                  <c:v>1.2058986986191398</c:v>
                </c:pt>
                <c:pt idx="210">
                  <c:v>1.2052694726836399</c:v>
                </c:pt>
                <c:pt idx="211">
                  <c:v>1.2046389455259199</c:v>
                </c:pt>
                <c:pt idx="212">
                  <c:v>1.2040071025691301</c:v>
                </c:pt>
                <c:pt idx="213">
                  <c:v>1.2033739289084899</c:v>
                </c:pt>
                <c:pt idx="214">
                  <c:v>1.20273940930267</c:v>
                </c:pt>
                <c:pt idx="215">
                  <c:v>1.2021035281648</c:v>
                </c:pt>
                <c:pt idx="216">
                  <c:v>1.2014662695534799</c:v>
                </c:pt>
                <c:pt idx="217">
                  <c:v>1.2008276171633101</c:v>
                </c:pt>
                <c:pt idx="218">
                  <c:v>1.20018755431526</c:v>
                </c:pt>
                <c:pt idx="219">
                  <c:v>1.1995460639468001</c:v>
                </c:pt>
                <c:pt idx="220">
                  <c:v>1.19890312860166</c:v>
                </c:pt>
                <c:pt idx="221">
                  <c:v>1.1982587304194598</c:v>
                </c:pt>
                <c:pt idx="222">
                  <c:v>1.19761285112487</c:v>
                </c:pt>
                <c:pt idx="223">
                  <c:v>1.19696547201665</c:v>
                </c:pt>
                <c:pt idx="224">
                  <c:v>1.19631657395631</c:v>
                </c:pt>
                <c:pt idx="225">
                  <c:v>1.1956661373563799</c:v>
                </c:pt>
                <c:pt idx="226">
                  <c:v>1.19501414216858</c:v>
                </c:pt>
                <c:pt idx="227">
                  <c:v>1.19436056787141</c:v>
                </c:pt>
                <c:pt idx="228">
                  <c:v>1.1937053934576498</c:v>
                </c:pt>
                <c:pt idx="229">
                  <c:v>1.1930485974213001</c:v>
                </c:pt>
                <c:pt idx="230">
                  <c:v>1.1923901577443801</c:v>
                </c:pt>
                <c:pt idx="231">
                  <c:v>1.1917300518831899</c:v>
                </c:pt>
                <c:pt idx="232">
                  <c:v>1.19106825675441</c:v>
                </c:pt>
                <c:pt idx="233">
                  <c:v>1.19040474872057</c:v>
                </c:pt>
                <c:pt idx="234">
                  <c:v>1.1897395035753799</c:v>
                </c:pt>
                <c:pt idx="235">
                  <c:v>1.1890724965285699</c:v>
                </c:pt>
                <c:pt idx="236">
                  <c:v>1.1884037021903699</c:v>
                </c:pt>
                <c:pt idx="237">
                  <c:v>1.18773309455548</c:v>
                </c:pt>
                <c:pt idx="238">
                  <c:v>1.1870606469868099</c:v>
                </c:pt>
                <c:pt idx="239">
                  <c:v>1.1863863321986701</c:v>
                </c:pt>
                <c:pt idx="240">
                  <c:v>1.1857101222395501</c:v>
                </c:pt>
                <c:pt idx="241">
                  <c:v>1.18503198847453</c:v>
                </c:pt>
                <c:pt idx="242">
                  <c:v>1.18435190156718</c:v>
                </c:pt>
                <c:pt idx="243">
                  <c:v>1.1836698314610599</c:v>
                </c:pt>
                <c:pt idx="244">
                  <c:v>1.1829857473607299</c:v>
                </c:pt>
                <c:pt idx="245">
                  <c:v>1.1822996177123399</c:v>
                </c:pt>
                <c:pt idx="246">
                  <c:v>1.1816114101836799</c:v>
                </c:pt>
                <c:pt idx="247">
                  <c:v>1.1809210916438599</c:v>
                </c:pt>
                <c:pt idx="248">
                  <c:v>1.1802286281424099</c:v>
                </c:pt>
                <c:pt idx="249">
                  <c:v>1.1795339848879098</c:v>
                </c:pt>
                <c:pt idx="250">
                  <c:v>1.17883712622624</c:v>
                </c:pt>
                <c:pt idx="251">
                  <c:v>1.17813801561812</c:v>
                </c:pt>
                <c:pt idx="252">
                  <c:v>1.1774366156163998</c:v>
                </c:pt>
                <c:pt idx="253">
                  <c:v>1.1767328878426599</c:v>
                </c:pt>
                <c:pt idx="254">
                  <c:v>1.1760267929633099</c:v>
                </c:pt>
                <c:pt idx="255">
                  <c:v>1.1753182906653599</c:v>
                </c:pt>
                <c:pt idx="256">
                  <c:v>1.17460733963144</c:v>
                </c:pt>
                <c:pt idx="257">
                  <c:v>1.1738938975144799</c:v>
                </c:pt>
                <c:pt idx="258">
                  <c:v>1.1731779209118101</c:v>
                </c:pt>
                <c:pt idx="259">
                  <c:v>1.17245936533878</c:v>
                </c:pt>
                <c:pt idx="260">
                  <c:v>1.1717381852017998</c:v>
                </c:pt>
                <c:pt idx="261">
                  <c:v>1.1710143337710202</c:v>
                </c:pt>
                <c:pt idx="262">
                  <c:v>1.1702877631523301</c:v>
                </c:pt>
                <c:pt idx="263">
                  <c:v>1.16955842425903</c:v>
                </c:pt>
                <c:pt idx="264">
                  <c:v>1.1688262667829399</c:v>
                </c:pt>
                <c:pt idx="265">
                  <c:v>1.16809123916501</c:v>
                </c:pt>
                <c:pt idx="266">
                  <c:v>1.16735328856553</c:v>
                </c:pt>
                <c:pt idx="267">
                  <c:v>1.1666123608338799</c:v>
                </c:pt>
                <c:pt idx="268">
                  <c:v>1.16586840047776</c:v>
                </c:pt>
                <c:pt idx="269">
                  <c:v>1.1651213506321398</c:v>
                </c:pt>
                <c:pt idx="270">
                  <c:v>1.1643711530276699</c:v>
                </c:pt>
                <c:pt idx="271">
                  <c:v>1.1636177479588199</c:v>
                </c:pt>
                <c:pt idx="272">
                  <c:v>1.1628610742516501</c:v>
                </c:pt>
                <c:pt idx="273">
                  <c:v>1.16210106923113</c:v>
                </c:pt>
                <c:pt idx="274">
                  <c:v>1.1613376686882999</c:v>
                </c:pt>
                <c:pt idx="275">
                  <c:v>1.16057080684721</c:v>
                </c:pt>
                <c:pt idx="276">
                  <c:v>1.15980041633137</c:v>
                </c:pt>
                <c:pt idx="277">
                  <c:v>1.15902642813033</c:v>
                </c:pt>
                <c:pt idx="278">
                  <c:v>1.1582487715657999</c:v>
                </c:pt>
                <c:pt idx="279">
                  <c:v>1.15746737425792</c:v>
                </c:pt>
                <c:pt idx="280">
                  <c:v>1.1566821620913701</c:v>
                </c:pt>
                <c:pt idx="281">
                  <c:v>1.1558930591813599</c:v>
                </c:pt>
                <c:pt idx="282">
                  <c:v>1.15509998783987</c:v>
                </c:pt>
                <c:pt idx="283">
                  <c:v>1.1543028685418699</c:v>
                </c:pt>
                <c:pt idx="284">
                  <c:v>1.15350161989174</c:v>
                </c:pt>
                <c:pt idx="285">
                  <c:v>1.15269615859</c:v>
                </c:pt>
                <c:pt idx="286">
                  <c:v>1.1518863994002</c:v>
                </c:pt>
                <c:pt idx="287">
                  <c:v>1.1510722551163601</c:v>
                </c:pt>
                <c:pt idx="288">
                  <c:v>1.15025363653089</c:v>
                </c:pt>
                <c:pt idx="289">
                  <c:v>1.14943045240288</c:v>
                </c:pt>
                <c:pt idx="290">
                  <c:v>1.1486026094273099</c:v>
                </c:pt>
                <c:pt idx="291">
                  <c:v>1.1477700122047501</c:v>
                </c:pt>
                <c:pt idx="292">
                  <c:v>1.14693256321221</c:v>
                </c:pt>
                <c:pt idx="293">
                  <c:v>1.14609016277465</c:v>
                </c:pt>
                <c:pt idx="294">
                  <c:v>1.1452427090377999</c:v>
                </c:pt>
                <c:pt idx="295">
                  <c:v>1.1443900979419999</c:v>
                </c:pt>
                <c:pt idx="296">
                  <c:v>1.14353222319755</c:v>
                </c:pt>
                <c:pt idx="297">
                  <c:v>1.1426689762612099</c:v>
                </c:pt>
                <c:pt idx="298">
                  <c:v>1.14180024631462</c:v>
                </c:pt>
                <c:pt idx="299">
                  <c:v>1.14092592024416</c:v>
                </c:pt>
                <c:pt idx="300">
                  <c:v>1.14004588262272</c:v>
                </c:pt>
                <c:pt idx="301">
                  <c:v>1.1391600156936299</c:v>
                </c:pt>
                <c:pt idx="302">
                  <c:v>1.1382681993564401</c:v>
                </c:pt>
                <c:pt idx="303">
                  <c:v>1.13737031115527</c:v>
                </c:pt>
                <c:pt idx="304">
                  <c:v>1.1364662262694198</c:v>
                </c:pt>
                <c:pt idx="305">
                  <c:v>1.13555581750669</c:v>
                </c:pt>
                <c:pt idx="306">
                  <c:v>1.13463895529951</c:v>
                </c:pt>
                <c:pt idx="307">
                  <c:v>1.13371550770375</c:v>
                </c:pt>
                <c:pt idx="308">
                  <c:v>1.13278534040104</c:v>
                </c:pt>
                <c:pt idx="309">
                  <c:v>1.1318483167039499</c:v>
                </c:pt>
                <c:pt idx="310">
                  <c:v>1.1309042975647998</c:v>
                </c:pt>
                <c:pt idx="311">
                  <c:v>1.1299531415881301</c:v>
                </c:pt>
                <c:pt idx="312">
                  <c:v>1.12899470504666</c:v>
                </c:pt>
                <c:pt idx="313">
                  <c:v>1.1280288419014299</c:v>
                </c:pt>
                <c:pt idx="314">
                  <c:v>1.12705540382585</c:v>
                </c:pt>
                <c:pt idx="315">
                  <c:v>1.12607424023408</c:v>
                </c:pt>
                <c:pt idx="316">
                  <c:v>1.1250851983136299</c:v>
                </c:pt>
                <c:pt idx="317">
                  <c:v>1.1240881230625999</c:v>
                </c:pt>
                <c:pt idx="318">
                  <c:v>1.1230828573315699</c:v>
                </c:pt>
                <c:pt idx="319">
                  <c:v>1.1220692418701401</c:v>
                </c:pt>
                <c:pt idx="320">
                  <c:v>1.12104711537845</c:v>
                </c:pt>
                <c:pt idx="321">
                  <c:v>1.1200163145636799</c:v>
                </c:pt>
                <c:pt idx="322">
                  <c:v>1.11897667420164</c:v>
                </c:pt>
                <c:pt idx="323">
                  <c:v>1.11792802720346</c:v>
                </c:pt>
                <c:pt idx="324">
                  <c:v>1.11687020468758</c:v>
                </c:pt>
                <c:pt idx="325">
                  <c:v>1.1158030360569899</c:v>
                </c:pt>
                <c:pt idx="326">
                  <c:v>1.1147263490818</c:v>
                </c:pt>
                <c:pt idx="327">
                  <c:v>1.11363996998711</c:v>
                </c:pt>
                <c:pt idx="328">
                  <c:v>1.1125437235462201</c:v>
                </c:pt>
                <c:pt idx="329">
                  <c:v>1.1114374331791901</c:v>
                </c:pt>
                <c:pt idx="330">
                  <c:v>1.1103209210565699</c:v>
                </c:pt>
                <c:pt idx="331">
                  <c:v>1.1091940082084399</c:v>
                </c:pt>
                <c:pt idx="332">
                  <c:v>1.10805651463844</c:v>
                </c:pt>
                <c:pt idx="333">
                  <c:v>1.10690825944292</c:v>
                </c:pt>
                <c:pt idx="334">
                  <c:v>1.1057490609348601</c:v>
                </c:pt>
                <c:pt idx="335">
                  <c:v>1.1045787367725699</c:v>
                </c:pt>
                <c:pt idx="336">
                  <c:v>1.1033971040929</c:v>
                </c:pt>
                <c:pt idx="337">
                  <c:v>1.1022039796487699</c:v>
                </c:pt>
                <c:pt idx="338">
                  <c:v>1.1009991799508199</c:v>
                </c:pt>
                <c:pt idx="339">
                  <c:v>1.09978252141292</c:v>
                </c:pt>
                <c:pt idx="340">
                  <c:v>1.09855382050116</c:v>
                </c:pt>
                <c:pt idx="341">
                  <c:v>1.09731289388627</c:v>
                </c:pt>
                <c:pt idx="342">
                  <c:v>1.0960595585989301</c:v>
                </c:pt>
                <c:pt idx="343">
                  <c:v>1.0947936321876199</c:v>
                </c:pt>
                <c:pt idx="344">
                  <c:v>1.09351493287889</c:v>
                </c:pt>
                <c:pt idx="345">
                  <c:v>1.0922232797393499</c:v>
                </c:pt>
                <c:pt idx="346">
                  <c:v>1.0909184928393201</c:v>
                </c:pt>
                <c:pt idx="347">
                  <c:v>1.0896003934174499</c:v>
                </c:pt>
                <c:pt idx="348">
                  <c:v>1.08826880404598</c:v>
                </c:pt>
                <c:pt idx="349">
                  <c:v>1.08692354879641</c:v>
                </c:pt>
                <c:pt idx="350">
                  <c:v>1.08556445340468</c:v>
                </c:pt>
                <c:pt idx="351">
                  <c:v>1.0841913454360101</c:v>
                </c:pt>
                <c:pt idx="352">
                  <c:v>1.0828040544484099</c:v>
                </c:pt>
                <c:pt idx="353">
                  <c:v>1.0814024121546699</c:v>
                </c:pt>
                <c:pt idx="354">
                  <c:v>1.0799862525824699</c:v>
                </c:pt>
                <c:pt idx="355">
                  <c:v>1.0785554122318</c:v>
                </c:pt>
                <c:pt idx="356">
                  <c:v>1.0771097302297601</c:v>
                </c:pt>
                <c:pt idx="357">
                  <c:v>1.07564904848178</c:v>
                </c:pt>
                <c:pt idx="358">
                  <c:v>1.07417321181916</c:v>
                </c:pt>
                <c:pt idx="359">
                  <c:v>1.07268206814254</c:v>
                </c:pt>
                <c:pt idx="360">
                  <c:v>1.0711754685606298</c:v>
                </c:pt>
                <c:pt idx="361">
                  <c:v>1.06965326752409</c:v>
                </c:pt>
                <c:pt idx="362">
                  <c:v>1.06811532295415</c:v>
                </c:pt>
                <c:pt idx="363">
                  <c:v>1.06656149636542</c:v>
                </c:pt>
                <c:pt idx="364">
                  <c:v>1.0649916529829599</c:v>
                </c:pt>
                <c:pt idx="365">
                  <c:v>1.06340566185292</c:v>
                </c:pt>
                <c:pt idx="366">
                  <c:v>1.0618033959467501</c:v>
                </c:pt>
                <c:pt idx="367">
                  <c:v>1.0601847322587101</c:v>
                </c:pt>
                <c:pt idx="368">
                  <c:v>1.0585495518963299</c:v>
                </c:pt>
                <c:pt idx="369">
                  <c:v>1.05689774016381</c:v>
                </c:pt>
                <c:pt idx="370">
                  <c:v>1.05522918663813</c:v>
                </c:pt>
                <c:pt idx="371">
                  <c:v>1.0535437852377498</c:v>
                </c:pt>
                <c:pt idx="372">
                  <c:v>1.05184143428383</c:v>
                </c:pt>
                <c:pt idx="373">
                  <c:v>1.0501220365539701</c:v>
                </c:pt>
                <c:pt idx="374">
                  <c:v>1.04838549932826</c:v>
                </c:pt>
                <c:pt idx="375">
                  <c:v>1.0466317344279101</c:v>
                </c:pt>
                <c:pt idx="376">
                  <c:v>1.0448606582462101</c:v>
                </c:pt>
                <c:pt idx="377">
                  <c:v>1.0430721917721499</c:v>
                </c:pt>
                <c:pt idx="378">
                  <c:v>1.04126626060651</c:v>
                </c:pt>
                <c:pt idx="379">
                  <c:v>1.0394427949707701</c:v>
                </c:pt>
                <c:pt idx="380">
                  <c:v>1.03760172970886</c:v>
                </c:pt>
                <c:pt idx="381">
                  <c:v>1.0357430042818099</c:v>
                </c:pt>
                <c:pt idx="382">
                  <c:v>1.0338665627558101</c:v>
                </c:pt>
                <c:pt idx="383">
                  <c:v>1.0319723537834</c:v>
                </c:pt>
                <c:pt idx="384">
                  <c:v>1.0300603305784499</c:v>
                </c:pt>
                <c:pt idx="385">
                  <c:v>1.0281304508848799</c:v>
                </c:pt>
                <c:pt idx="386">
                  <c:v>1.0261826769395099</c:v>
                </c:pt>
                <c:pt idx="387">
                  <c:v>1.0242169754292099</c:v>
                </c:pt>
                <c:pt idx="388">
                  <c:v>1.0222333174426601</c:v>
                </c:pt>
                <c:pt idx="389">
                  <c:v>1.02023167841701</c:v>
                </c:pt>
                <c:pt idx="390">
                  <c:v>1.0182120380797099</c:v>
                </c:pt>
                <c:pt idx="391">
                  <c:v>1.0161743803858099</c:v>
                </c:pt>
                <c:pt idx="392">
                  <c:v>1.01411869345102</c:v>
                </c:pt>
                <c:pt idx="393">
                  <c:v>1.0120449694807498</c:v>
                </c:pt>
                <c:pt idx="394">
                  <c:v>1.0099532046956601</c:v>
                </c:pt>
                <c:pt idx="395">
                  <c:v>1.0078433992536602</c:v>
                </c:pt>
                <c:pt idx="396">
                  <c:v>1.0057155571690801</c:v>
                </c:pt>
                <c:pt idx="397">
                  <c:v>1.0035696862288699</c:v>
                </c:pt>
                <c:pt idx="398">
                  <c:v>1.0014057979064899</c:v>
                </c:pt>
                <c:pt idx="399">
                  <c:v>0.99922390727352395</c:v>
                </c:pt>
                <c:pt idx="400">
                  <c:v>0.99702403290938402</c:v>
                </c:pt>
                <c:pt idx="401">
                  <c:v>0.99480619680945992</c:v>
                </c:pt>
                <c:pt idx="402">
                  <c:v>0.9925704242917639</c:v>
                </c:pt>
                <c:pt idx="403">
                  <c:v>0.990316743902517</c:v>
                </c:pt>
                <c:pt idx="404">
                  <c:v>0.98804518732092605</c:v>
                </c:pt>
                <c:pt idx="405">
                  <c:v>0.98575578926309304</c:v>
                </c:pt>
                <c:pt idx="406">
                  <c:v>0.98344858738578089</c:v>
                </c:pt>
                <c:pt idx="407">
                  <c:v>0.98112362218971894</c:v>
                </c:pt>
                <c:pt idx="408">
                  <c:v>0.97878093692306889</c:v>
                </c:pt>
                <c:pt idx="409">
                  <c:v>0.9764205774849789</c:v>
                </c:pt>
                <c:pt idx="410">
                  <c:v>0.97404259232952595</c:v>
                </c:pt>
                <c:pt idx="411">
                  <c:v>0.97164703237017802</c:v>
                </c:pt>
                <c:pt idx="412">
                  <c:v>0.96923395088499897</c:v>
                </c:pt>
                <c:pt idx="413">
                  <c:v>0.96680340342255899</c:v>
                </c:pt>
                <c:pt idx="414">
                  <c:v>0.96435544770896098</c:v>
                </c:pt>
                <c:pt idx="415">
                  <c:v>0.96189014355587499</c:v>
                </c:pt>
                <c:pt idx="416">
                  <c:v>0.95940755276982503</c:v>
                </c:pt>
                <c:pt idx="417">
                  <c:v>0.95690773906277893</c:v>
                </c:pt>
                <c:pt idx="418">
                  <c:v>0.95439076796415689</c:v>
                </c:pt>
                <c:pt idx="419">
                  <c:v>0.95185670673437606</c:v>
                </c:pt>
                <c:pt idx="420">
                  <c:v>0.94930562427998</c:v>
                </c:pt>
                <c:pt idx="421">
                  <c:v>0.94673759107036803</c:v>
                </c:pt>
                <c:pt idx="422">
                  <c:v>0.94415267905631606</c:v>
                </c:pt>
                <c:pt idx="423">
                  <c:v>0.94155096159019103</c:v>
                </c:pt>
                <c:pt idx="424">
                  <c:v>0.93893251334807704</c:v>
                </c:pt>
                <c:pt idx="425">
                  <c:v>0.936297410253636</c:v>
                </c:pt>
                <c:pt idx="426">
                  <c:v>0.93364572940392998</c:v>
                </c:pt>
                <c:pt idx="427">
                  <c:v>0.93097754899712104</c:v>
                </c:pt>
                <c:pt idx="428">
                  <c:v>0.92829294826206299</c:v>
                </c:pt>
                <c:pt idx="429">
                  <c:v>0.92559200738992697</c:v>
                </c:pt>
                <c:pt idx="430">
                  <c:v>0.92287480746760397</c:v>
                </c:pt>
                <c:pt idx="431">
                  <c:v>0.92014143041323093</c:v>
                </c:pt>
                <c:pt idx="432">
                  <c:v>0.917391958913507</c:v>
                </c:pt>
                <c:pt idx="433">
                  <c:v>0.91462647636304406</c:v>
                </c:pt>
                <c:pt idx="434">
                  <c:v>0.91184506680556998</c:v>
                </c:pt>
                <c:pt idx="435">
                  <c:v>0.90904781487711095</c:v>
                </c:pt>
                <c:pt idx="436">
                  <c:v>0.90623480575098203</c:v>
                </c:pt>
                <c:pt idx="437">
                  <c:v>0.90340612508472895</c:v>
                </c:pt>
                <c:pt idx="438">
                  <c:v>0.90056185896882501</c:v>
                </c:pt>
                <c:pt idx="439">
                  <c:v>0.89770209387728606</c:v>
                </c:pt>
                <c:pt idx="440">
                  <c:v>0.89482691662001601</c:v>
                </c:pt>
                <c:pt idx="441">
                  <c:v>0.89193641429690496</c:v>
                </c:pt>
                <c:pt idx="442">
                  <c:v>0.88903067425370097</c:v>
                </c:pt>
                <c:pt idx="443">
                  <c:v>0.88610978403956797</c:v>
                </c:pt>
                <c:pt idx="444">
                  <c:v>0.88317383136626093</c:v>
                </c:pt>
                <c:pt idx="445">
                  <c:v>0.88022290406899395</c:v>
                </c:pt>
                <c:pt idx="446">
                  <c:v>0.87725709006886399</c:v>
                </c:pt>
                <c:pt idx="447">
                  <c:v>0.87427647733678193</c:v>
                </c:pt>
                <c:pt idx="448">
                  <c:v>0.87128115385904892</c:v>
                </c:pt>
                <c:pt idx="449">
                  <c:v>0.86827120760427201</c:v>
                </c:pt>
                <c:pt idx="450">
                  <c:v>0.86524672649177592</c:v>
                </c:pt>
                <c:pt idx="451">
                  <c:v>0.86220779836142802</c:v>
                </c:pt>
                <c:pt idx="452">
                  <c:v>0.859154510944802</c:v>
                </c:pt>
                <c:pt idx="453">
                  <c:v>0.85608695183767403</c:v>
                </c:pt>
                <c:pt idx="454">
                  <c:v>0.85300520847379591</c:v>
                </c:pt>
                <c:pt idx="455">
                  <c:v>0.84990936809989504</c:v>
                </c:pt>
                <c:pt idx="456">
                  <c:v>0.84679951775194406</c:v>
                </c:pt>
                <c:pt idx="457">
                  <c:v>0.84367574423250102</c:v>
                </c:pt>
                <c:pt idx="458">
                  <c:v>0.84053813408929801</c:v>
                </c:pt>
                <c:pt idx="459">
                  <c:v>0.83738677359480296</c:v>
                </c:pt>
                <c:pt idx="460">
                  <c:v>0.83422174872694499</c:v>
                </c:pt>
                <c:pt idx="461">
                  <c:v>0.83104314515081501</c:v>
                </c:pt>
                <c:pt idx="462">
                  <c:v>0.82785104820130395</c:v>
                </c:pt>
                <c:pt idx="463">
                  <c:v>0.8246455428668269</c:v>
                </c:pt>
                <c:pt idx="464">
                  <c:v>0.82142671377382404</c:v>
                </c:pt>
                <c:pt idx="465">
                  <c:v>0.81819464517224094</c:v>
                </c:pt>
                <c:pt idx="466">
                  <c:v>0.81494942092182998</c:v>
                </c:pt>
                <c:pt idx="467">
                  <c:v>0.81169112447926994</c:v>
                </c:pt>
                <c:pt idx="468">
                  <c:v>0.80841983888610192</c:v>
                </c:pt>
                <c:pt idx="469">
                  <c:v>0.80513564675737992</c:v>
                </c:pt>
                <c:pt idx="470">
                  <c:v>0.80183863027112201</c:v>
                </c:pt>
                <c:pt idx="471">
                  <c:v>0.798528871158391</c:v>
                </c:pt>
                <c:pt idx="472">
                  <c:v>0.79520645069413398</c:v>
                </c:pt>
                <c:pt idx="473">
                  <c:v>0.79187144968858392</c:v>
                </c:pt>
                <c:pt idx="474">
                  <c:v>0.78852394847933205</c:v>
                </c:pt>
                <c:pt idx="475">
                  <c:v>0.78516402692401588</c:v>
                </c:pt>
                <c:pt idx="476">
                  <c:v>0.78179176439353693</c:v>
                </c:pt>
                <c:pt idx="477">
                  <c:v>0.77840723976586002</c:v>
                </c:pt>
                <c:pt idx="478">
                  <c:v>0.77501053142031306</c:v>
                </c:pt>
                <c:pt idx="479">
                  <c:v>0.77160171723241</c:v>
                </c:pt>
                <c:pt idx="480">
                  <c:v>0.76818087456916206</c:v>
                </c:pt>
                <c:pt idx="481">
                  <c:v>0.764748080284815</c:v>
                </c:pt>
                <c:pt idx="482">
                  <c:v>0.76130341071706098</c:v>
                </c:pt>
                <c:pt idx="483">
                  <c:v>0.75784694168367495</c:v>
                </c:pt>
                <c:pt idx="484">
                  <c:v>0.75437874847950792</c:v>
                </c:pt>
                <c:pt idx="485">
                  <c:v>0.75089890587392993</c:v>
                </c:pt>
                <c:pt idx="486">
                  <c:v>0.74740748810857194</c:v>
                </c:pt>
                <c:pt idx="487">
                  <c:v>0.74390456889549506</c:v>
                </c:pt>
                <c:pt idx="488">
                  <c:v>0.74039022141558797</c:v>
                </c:pt>
                <c:pt idx="489">
                  <c:v>0.73686451831740807</c:v>
                </c:pt>
                <c:pt idx="490">
                  <c:v>0.73332753171619791</c:v>
                </c:pt>
                <c:pt idx="491">
                  <c:v>0.72977933319330601</c:v>
                </c:pt>
                <c:pt idx="492">
                  <c:v>0.72621999379578195</c:v>
                </c:pt>
                <c:pt idx="493">
                  <c:v>0.72264958403630808</c:v>
                </c:pt>
                <c:pt idx="494">
                  <c:v>0.719068173893323</c:v>
                </c:pt>
                <c:pt idx="495">
                  <c:v>0.71547583281139704</c:v>
                </c:pt>
                <c:pt idx="496">
                  <c:v>0.71187262970187393</c:v>
                </c:pt>
                <c:pt idx="497">
                  <c:v>0.708258632943635</c:v>
                </c:pt>
                <c:pt idx="498">
                  <c:v>0.70463391038416101</c:v>
                </c:pt>
                <c:pt idx="499">
                  <c:v>0.70099852934068196</c:v>
                </c:pt>
                <c:pt idx="500">
                  <c:v>0.6973525566015939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55-4A39-A310-901372A85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8478175"/>
        <c:axId val="1518477343"/>
      </c:scatterChart>
      <c:valAx>
        <c:axId val="1518478175"/>
        <c:scaling>
          <c:orientation val="minMax"/>
          <c:max val="1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Vbias [V]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18477343"/>
        <c:crosses val="autoZero"/>
        <c:crossBetween val="midCat"/>
      </c:valAx>
      <c:valAx>
        <c:axId val="15184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電流 </a:t>
                </a:r>
                <a:r>
                  <a:rPr lang="en-US" altLang="ja-JP" sz="1600"/>
                  <a:t>[mA]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18478175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7058311461067368"/>
          <c:y val="0.45794947506561678"/>
          <c:w val="0.10441666666666667"/>
          <c:h val="0.16743438320209975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603674540683"/>
          <c:y val="5.0925925925925923E-2"/>
          <c:w val="0.80769641294838146"/>
          <c:h val="0.74350320793234181"/>
        </c:manualLayout>
      </c:layout>
      <c:scatterChart>
        <c:scatterStyle val="smoothMarker"/>
        <c:varyColors val="0"/>
        <c:ser>
          <c:idx val="1"/>
          <c:order val="0"/>
          <c:tx>
            <c:v>Vout-</c:v>
          </c:tx>
          <c:marker>
            <c:symbol val="none"/>
          </c:marker>
          <c:xVal>
            <c:numRef>
              <c:f>Sheet1!$A$2:$A$202</c:f>
              <c:numCache>
                <c:formatCode>General</c:formatCode>
                <c:ptCount val="201"/>
                <c:pt idx="0">
                  <c:v>-0.1</c:v>
                </c:pt>
                <c:pt idx="1">
                  <c:v>-9.9000000000000005E-2</c:v>
                </c:pt>
                <c:pt idx="2">
                  <c:v>-9.8000000000000004E-2</c:v>
                </c:pt>
                <c:pt idx="3">
                  <c:v>-9.7000000000000003E-2</c:v>
                </c:pt>
                <c:pt idx="4">
                  <c:v>-9.6000000000000002E-2</c:v>
                </c:pt>
                <c:pt idx="5">
                  <c:v>-9.5000000000000001E-2</c:v>
                </c:pt>
                <c:pt idx="6">
                  <c:v>-9.4E-2</c:v>
                </c:pt>
                <c:pt idx="7">
                  <c:v>-9.2999999999999999E-2</c:v>
                </c:pt>
                <c:pt idx="8">
                  <c:v>-9.1999999999999998E-2</c:v>
                </c:pt>
                <c:pt idx="9">
                  <c:v>-9.0999999999999998E-2</c:v>
                </c:pt>
                <c:pt idx="10">
                  <c:v>-0.09</c:v>
                </c:pt>
                <c:pt idx="11">
                  <c:v>-8.8999999999999996E-2</c:v>
                </c:pt>
                <c:pt idx="12">
                  <c:v>-8.7999999999999898E-2</c:v>
                </c:pt>
                <c:pt idx="13">
                  <c:v>-8.6999999999999897E-2</c:v>
                </c:pt>
                <c:pt idx="14">
                  <c:v>-8.5999999999999896E-2</c:v>
                </c:pt>
                <c:pt idx="15">
                  <c:v>-8.4999999999999895E-2</c:v>
                </c:pt>
                <c:pt idx="16">
                  <c:v>-8.3999999999999894E-2</c:v>
                </c:pt>
                <c:pt idx="17">
                  <c:v>-8.2999999999999893E-2</c:v>
                </c:pt>
                <c:pt idx="18">
                  <c:v>-8.1999999999999906E-2</c:v>
                </c:pt>
                <c:pt idx="19">
                  <c:v>-8.0999999999999905E-2</c:v>
                </c:pt>
                <c:pt idx="20">
                  <c:v>-7.9999999999999905E-2</c:v>
                </c:pt>
                <c:pt idx="21">
                  <c:v>-7.8999999999999904E-2</c:v>
                </c:pt>
                <c:pt idx="22">
                  <c:v>-7.7999999999999903E-2</c:v>
                </c:pt>
                <c:pt idx="23">
                  <c:v>-7.6999999999999902E-2</c:v>
                </c:pt>
                <c:pt idx="24">
                  <c:v>-7.5999999999999901E-2</c:v>
                </c:pt>
                <c:pt idx="25">
                  <c:v>-7.49999999999999E-2</c:v>
                </c:pt>
                <c:pt idx="26">
                  <c:v>-7.3999999999999899E-2</c:v>
                </c:pt>
                <c:pt idx="27">
                  <c:v>-7.2999999999999898E-2</c:v>
                </c:pt>
                <c:pt idx="28">
                  <c:v>-7.1999999999999897E-2</c:v>
                </c:pt>
                <c:pt idx="29">
                  <c:v>-7.0999999999999897E-2</c:v>
                </c:pt>
                <c:pt idx="30">
                  <c:v>-6.9999999999999896E-2</c:v>
                </c:pt>
                <c:pt idx="31">
                  <c:v>-6.8999999999999895E-2</c:v>
                </c:pt>
                <c:pt idx="32">
                  <c:v>-6.7999999999999894E-2</c:v>
                </c:pt>
                <c:pt idx="33">
                  <c:v>-6.6999999999999907E-2</c:v>
                </c:pt>
                <c:pt idx="34">
                  <c:v>-6.5999999999999906E-2</c:v>
                </c:pt>
                <c:pt idx="35">
                  <c:v>-6.4999999999999905E-2</c:v>
                </c:pt>
                <c:pt idx="36">
                  <c:v>-6.3999999999999904E-2</c:v>
                </c:pt>
                <c:pt idx="37">
                  <c:v>-6.2999999999999903E-2</c:v>
                </c:pt>
                <c:pt idx="38">
                  <c:v>-6.1999999999999902E-2</c:v>
                </c:pt>
                <c:pt idx="39">
                  <c:v>-6.0999999999999902E-2</c:v>
                </c:pt>
                <c:pt idx="40">
                  <c:v>-5.9999999999999901E-2</c:v>
                </c:pt>
                <c:pt idx="41">
                  <c:v>-5.89999999999999E-2</c:v>
                </c:pt>
                <c:pt idx="42">
                  <c:v>-5.7999999999999899E-2</c:v>
                </c:pt>
                <c:pt idx="43">
                  <c:v>-5.6999999999999898E-2</c:v>
                </c:pt>
                <c:pt idx="44">
                  <c:v>-5.5999999999999897E-2</c:v>
                </c:pt>
                <c:pt idx="45">
                  <c:v>-5.4999999999999903E-2</c:v>
                </c:pt>
                <c:pt idx="46">
                  <c:v>-5.3999999999999902E-2</c:v>
                </c:pt>
                <c:pt idx="47">
                  <c:v>-5.2999999999999901E-2</c:v>
                </c:pt>
                <c:pt idx="48">
                  <c:v>-5.19999999999999E-2</c:v>
                </c:pt>
                <c:pt idx="49">
                  <c:v>-5.09999999999999E-2</c:v>
                </c:pt>
                <c:pt idx="50">
                  <c:v>-4.9999999999999899E-2</c:v>
                </c:pt>
                <c:pt idx="51">
                  <c:v>-4.8999999999999898E-2</c:v>
                </c:pt>
                <c:pt idx="52">
                  <c:v>-4.7999999999999897E-2</c:v>
                </c:pt>
                <c:pt idx="53">
                  <c:v>-4.6999999999999903E-2</c:v>
                </c:pt>
                <c:pt idx="54">
                  <c:v>-4.5999999999999902E-2</c:v>
                </c:pt>
                <c:pt idx="55">
                  <c:v>-4.4999999999999901E-2</c:v>
                </c:pt>
                <c:pt idx="56">
                  <c:v>-4.39999999999999E-2</c:v>
                </c:pt>
                <c:pt idx="57">
                  <c:v>-4.2999999999999899E-2</c:v>
                </c:pt>
                <c:pt idx="58">
                  <c:v>-4.1999999999999899E-2</c:v>
                </c:pt>
                <c:pt idx="59">
                  <c:v>-4.0999999999999898E-2</c:v>
                </c:pt>
                <c:pt idx="60">
                  <c:v>-3.9999999999999897E-2</c:v>
                </c:pt>
                <c:pt idx="61">
                  <c:v>-3.8999999999999903E-2</c:v>
                </c:pt>
                <c:pt idx="62">
                  <c:v>-3.7999999999999902E-2</c:v>
                </c:pt>
                <c:pt idx="63">
                  <c:v>-3.6999999999999901E-2</c:v>
                </c:pt>
                <c:pt idx="64">
                  <c:v>-3.59999999999999E-2</c:v>
                </c:pt>
                <c:pt idx="65">
                  <c:v>-3.4999999999999899E-2</c:v>
                </c:pt>
                <c:pt idx="66">
                  <c:v>-3.3999999999999898E-2</c:v>
                </c:pt>
                <c:pt idx="67">
                  <c:v>-3.2999999999999897E-2</c:v>
                </c:pt>
                <c:pt idx="68">
                  <c:v>-3.1999999999999897E-2</c:v>
                </c:pt>
                <c:pt idx="69">
                  <c:v>-3.0999999999999899E-2</c:v>
                </c:pt>
                <c:pt idx="70">
                  <c:v>-2.9999999999999898E-2</c:v>
                </c:pt>
                <c:pt idx="71">
                  <c:v>-2.8999999999999901E-2</c:v>
                </c:pt>
                <c:pt idx="72">
                  <c:v>-2.79999999999999E-2</c:v>
                </c:pt>
                <c:pt idx="73">
                  <c:v>-2.6999999999999899E-2</c:v>
                </c:pt>
                <c:pt idx="74">
                  <c:v>-2.5999999999999902E-2</c:v>
                </c:pt>
                <c:pt idx="75">
                  <c:v>-2.4999999999999901E-2</c:v>
                </c:pt>
                <c:pt idx="76">
                  <c:v>-2.39999999999999E-2</c:v>
                </c:pt>
                <c:pt idx="77">
                  <c:v>-2.2999999999999899E-2</c:v>
                </c:pt>
                <c:pt idx="78">
                  <c:v>-2.1999999999999902E-2</c:v>
                </c:pt>
                <c:pt idx="79">
                  <c:v>-2.0999999999999901E-2</c:v>
                </c:pt>
                <c:pt idx="80">
                  <c:v>-1.99999999999999E-2</c:v>
                </c:pt>
                <c:pt idx="81">
                  <c:v>-1.8999999999999899E-2</c:v>
                </c:pt>
                <c:pt idx="82">
                  <c:v>-1.7999999999999901E-2</c:v>
                </c:pt>
                <c:pt idx="83">
                  <c:v>-1.6999999999999901E-2</c:v>
                </c:pt>
                <c:pt idx="84">
                  <c:v>-1.59999999999999E-2</c:v>
                </c:pt>
                <c:pt idx="85">
                  <c:v>-1.4999999999999901E-2</c:v>
                </c:pt>
                <c:pt idx="86">
                  <c:v>-1.39999999999999E-2</c:v>
                </c:pt>
                <c:pt idx="87">
                  <c:v>-1.2999999999999901E-2</c:v>
                </c:pt>
                <c:pt idx="88">
                  <c:v>-1.19999999999999E-2</c:v>
                </c:pt>
                <c:pt idx="89">
                  <c:v>-1.09999999999999E-2</c:v>
                </c:pt>
                <c:pt idx="90">
                  <c:v>-9.9999999999999204E-3</c:v>
                </c:pt>
                <c:pt idx="91">
                  <c:v>-8.9999999999999195E-3</c:v>
                </c:pt>
                <c:pt idx="92">
                  <c:v>-7.9999999999999204E-3</c:v>
                </c:pt>
                <c:pt idx="93">
                  <c:v>-6.9999999999999203E-3</c:v>
                </c:pt>
                <c:pt idx="94">
                  <c:v>-5.9999999999999203E-3</c:v>
                </c:pt>
                <c:pt idx="95">
                  <c:v>-4.9999999999999203E-3</c:v>
                </c:pt>
                <c:pt idx="96">
                  <c:v>-3.9999999999999203E-3</c:v>
                </c:pt>
                <c:pt idx="97">
                  <c:v>-2.9999999999999198E-3</c:v>
                </c:pt>
                <c:pt idx="98">
                  <c:v>-1.9999999999999198E-3</c:v>
                </c:pt>
                <c:pt idx="99">
                  <c:v>-9.9999999999992304E-4</c:v>
                </c:pt>
                <c:pt idx="100">
                  <c:v>0</c:v>
                </c:pt>
                <c:pt idx="101">
                  <c:v>1E-3</c:v>
                </c:pt>
                <c:pt idx="102">
                  <c:v>2E-3</c:v>
                </c:pt>
                <c:pt idx="103">
                  <c:v>3.0000000000000001E-3</c:v>
                </c:pt>
                <c:pt idx="104">
                  <c:v>4.0000000000000001E-3</c:v>
                </c:pt>
                <c:pt idx="105">
                  <c:v>5.0000000000000001E-3</c:v>
                </c:pt>
                <c:pt idx="106">
                  <c:v>6.0000000000000001E-3</c:v>
                </c:pt>
                <c:pt idx="107">
                  <c:v>7.0000000000000001E-3</c:v>
                </c:pt>
                <c:pt idx="108">
                  <c:v>8.0000000000000002E-3</c:v>
                </c:pt>
                <c:pt idx="109">
                  <c:v>8.9999999999999993E-3</c:v>
                </c:pt>
                <c:pt idx="110">
                  <c:v>0.01</c:v>
                </c:pt>
                <c:pt idx="111">
                  <c:v>1.0999999999999999E-2</c:v>
                </c:pt>
                <c:pt idx="112">
                  <c:v>1.2E-2</c:v>
                </c:pt>
                <c:pt idx="113">
                  <c:v>1.2999999999999999E-2</c:v>
                </c:pt>
                <c:pt idx="114">
                  <c:v>1.4E-2</c:v>
                </c:pt>
                <c:pt idx="115">
                  <c:v>1.4999999999999999E-2</c:v>
                </c:pt>
                <c:pt idx="116">
                  <c:v>1.6E-2</c:v>
                </c:pt>
                <c:pt idx="117">
                  <c:v>1.7000000000000001E-2</c:v>
                </c:pt>
                <c:pt idx="118">
                  <c:v>1.7999999999999999E-2</c:v>
                </c:pt>
                <c:pt idx="119">
                  <c:v>1.9E-2</c:v>
                </c:pt>
                <c:pt idx="120">
                  <c:v>0.02</c:v>
                </c:pt>
                <c:pt idx="121">
                  <c:v>2.1000000000000001E-2</c:v>
                </c:pt>
                <c:pt idx="122">
                  <c:v>2.1999999999999999E-2</c:v>
                </c:pt>
                <c:pt idx="123">
                  <c:v>2.3E-2</c:v>
                </c:pt>
                <c:pt idx="124">
                  <c:v>2.4E-2</c:v>
                </c:pt>
                <c:pt idx="125">
                  <c:v>2.5000000000000001E-2</c:v>
                </c:pt>
                <c:pt idx="126">
                  <c:v>2.5999999999999999E-2</c:v>
                </c:pt>
                <c:pt idx="127">
                  <c:v>2.7E-2</c:v>
                </c:pt>
                <c:pt idx="128">
                  <c:v>2.8000000000000001E-2</c:v>
                </c:pt>
                <c:pt idx="129">
                  <c:v>2.9000000000000001E-2</c:v>
                </c:pt>
                <c:pt idx="130">
                  <c:v>0.03</c:v>
                </c:pt>
                <c:pt idx="131">
                  <c:v>3.1E-2</c:v>
                </c:pt>
                <c:pt idx="132">
                  <c:v>3.2000000000000001E-2</c:v>
                </c:pt>
                <c:pt idx="133">
                  <c:v>3.3000000000000002E-2</c:v>
                </c:pt>
                <c:pt idx="134">
                  <c:v>3.4000000000000002E-2</c:v>
                </c:pt>
                <c:pt idx="135">
                  <c:v>3.5000000000000003E-2</c:v>
                </c:pt>
                <c:pt idx="136">
                  <c:v>3.5999999999999997E-2</c:v>
                </c:pt>
                <c:pt idx="137">
                  <c:v>3.6999999999999998E-2</c:v>
                </c:pt>
                <c:pt idx="138">
                  <c:v>3.7999999999999999E-2</c:v>
                </c:pt>
                <c:pt idx="139">
                  <c:v>3.9E-2</c:v>
                </c:pt>
                <c:pt idx="140">
                  <c:v>0.04</c:v>
                </c:pt>
                <c:pt idx="141">
                  <c:v>4.1000000000000002E-2</c:v>
                </c:pt>
                <c:pt idx="142">
                  <c:v>4.2000000000000003E-2</c:v>
                </c:pt>
                <c:pt idx="143">
                  <c:v>4.2999999999999997E-2</c:v>
                </c:pt>
                <c:pt idx="144">
                  <c:v>4.3999999999999997E-2</c:v>
                </c:pt>
                <c:pt idx="145">
                  <c:v>4.4999999999999998E-2</c:v>
                </c:pt>
                <c:pt idx="146">
                  <c:v>4.5999999999999999E-2</c:v>
                </c:pt>
                <c:pt idx="147">
                  <c:v>4.7E-2</c:v>
                </c:pt>
                <c:pt idx="148">
                  <c:v>4.8000000000000001E-2</c:v>
                </c:pt>
                <c:pt idx="149">
                  <c:v>4.9000000000000002E-2</c:v>
                </c:pt>
                <c:pt idx="150">
                  <c:v>0.05</c:v>
                </c:pt>
                <c:pt idx="151">
                  <c:v>5.0999999999999997E-2</c:v>
                </c:pt>
                <c:pt idx="152">
                  <c:v>5.1999999999999998E-2</c:v>
                </c:pt>
                <c:pt idx="153">
                  <c:v>5.2999999999999999E-2</c:v>
                </c:pt>
                <c:pt idx="154">
                  <c:v>5.3999999999999999E-2</c:v>
                </c:pt>
                <c:pt idx="155">
                  <c:v>5.5E-2</c:v>
                </c:pt>
                <c:pt idx="156">
                  <c:v>5.6000000000000001E-2</c:v>
                </c:pt>
                <c:pt idx="157">
                  <c:v>5.7000000000000002E-2</c:v>
                </c:pt>
                <c:pt idx="158">
                  <c:v>5.8000000000000003E-2</c:v>
                </c:pt>
                <c:pt idx="159">
                  <c:v>5.8999999999999997E-2</c:v>
                </c:pt>
                <c:pt idx="160">
                  <c:v>0.06</c:v>
                </c:pt>
                <c:pt idx="161">
                  <c:v>6.0999999999999999E-2</c:v>
                </c:pt>
                <c:pt idx="162">
                  <c:v>6.2E-2</c:v>
                </c:pt>
                <c:pt idx="163">
                  <c:v>6.3E-2</c:v>
                </c:pt>
                <c:pt idx="164">
                  <c:v>6.4000000000000001E-2</c:v>
                </c:pt>
                <c:pt idx="165">
                  <c:v>6.5000000000000002E-2</c:v>
                </c:pt>
                <c:pt idx="166">
                  <c:v>6.6000000000000003E-2</c:v>
                </c:pt>
                <c:pt idx="167">
                  <c:v>6.7000000000000004E-2</c:v>
                </c:pt>
                <c:pt idx="168">
                  <c:v>6.8000000000000005E-2</c:v>
                </c:pt>
                <c:pt idx="169">
                  <c:v>6.9000000000000006E-2</c:v>
                </c:pt>
                <c:pt idx="170">
                  <c:v>7.0000000000000007E-2</c:v>
                </c:pt>
                <c:pt idx="171">
                  <c:v>7.0999999999999994E-2</c:v>
                </c:pt>
                <c:pt idx="172">
                  <c:v>7.1999999999999995E-2</c:v>
                </c:pt>
                <c:pt idx="173">
                  <c:v>7.2999999999999995E-2</c:v>
                </c:pt>
                <c:pt idx="174">
                  <c:v>7.3999999999999996E-2</c:v>
                </c:pt>
                <c:pt idx="175">
                  <c:v>7.4999999999999997E-2</c:v>
                </c:pt>
                <c:pt idx="176">
                  <c:v>7.5999999999999998E-2</c:v>
                </c:pt>
                <c:pt idx="177">
                  <c:v>7.6999999999999999E-2</c:v>
                </c:pt>
                <c:pt idx="178">
                  <c:v>7.8E-2</c:v>
                </c:pt>
                <c:pt idx="179">
                  <c:v>7.9000000000000001E-2</c:v>
                </c:pt>
                <c:pt idx="180">
                  <c:v>0.08</c:v>
                </c:pt>
                <c:pt idx="181">
                  <c:v>8.1000000000000003E-2</c:v>
                </c:pt>
                <c:pt idx="182">
                  <c:v>8.2000000000000003E-2</c:v>
                </c:pt>
                <c:pt idx="183">
                  <c:v>8.3000000000000004E-2</c:v>
                </c:pt>
                <c:pt idx="184">
                  <c:v>8.4000000000000005E-2</c:v>
                </c:pt>
                <c:pt idx="185">
                  <c:v>8.5000000000000006E-2</c:v>
                </c:pt>
                <c:pt idx="186">
                  <c:v>8.5999999999999993E-2</c:v>
                </c:pt>
                <c:pt idx="187">
                  <c:v>8.6999999999999994E-2</c:v>
                </c:pt>
                <c:pt idx="188">
                  <c:v>8.7999999999999995E-2</c:v>
                </c:pt>
                <c:pt idx="189">
                  <c:v>8.8999999999999996E-2</c:v>
                </c:pt>
                <c:pt idx="190">
                  <c:v>0.09</c:v>
                </c:pt>
                <c:pt idx="191">
                  <c:v>9.0999999999999998E-2</c:v>
                </c:pt>
                <c:pt idx="192">
                  <c:v>9.1999999999999998E-2</c:v>
                </c:pt>
                <c:pt idx="193">
                  <c:v>9.2999999999999999E-2</c:v>
                </c:pt>
                <c:pt idx="194">
                  <c:v>9.4E-2</c:v>
                </c:pt>
                <c:pt idx="195">
                  <c:v>9.5000000000000001E-2</c:v>
                </c:pt>
                <c:pt idx="196">
                  <c:v>9.6000000000000002E-2</c:v>
                </c:pt>
                <c:pt idx="197">
                  <c:v>9.7000000000000003E-2</c:v>
                </c:pt>
                <c:pt idx="198">
                  <c:v>9.8000000000000004E-2</c:v>
                </c:pt>
                <c:pt idx="199">
                  <c:v>9.9000000000000005E-2</c:v>
                </c:pt>
                <c:pt idx="200">
                  <c:v>0.1</c:v>
                </c:pt>
              </c:numCache>
            </c:numRef>
          </c:xVal>
          <c:yVal>
            <c:numRef>
              <c:f>Sheet1!$B$2:$B$202</c:f>
              <c:numCache>
                <c:formatCode>General</c:formatCode>
                <c:ptCount val="201"/>
                <c:pt idx="0">
                  <c:v>0.62162312323146696</c:v>
                </c:pt>
                <c:pt idx="1">
                  <c:v>0.62135246089120799</c:v>
                </c:pt>
                <c:pt idx="2">
                  <c:v>0.62107273960724196</c:v>
                </c:pt>
                <c:pt idx="3">
                  <c:v>0.62078377809091101</c:v>
                </c:pt>
                <c:pt idx="4">
                  <c:v>0.62048545095578</c:v>
                </c:pt>
                <c:pt idx="5">
                  <c:v>0.62017763628823597</c:v>
                </c:pt>
                <c:pt idx="6">
                  <c:v>0.61986021573821604</c:v>
                </c:pt>
                <c:pt idx="7">
                  <c:v>0.619533074551744</c:v>
                </c:pt>
                <c:pt idx="8">
                  <c:v>0.61919610153556304</c:v>
                </c:pt>
                <c:pt idx="9">
                  <c:v>0.61884918894555496</c:v>
                </c:pt>
                <c:pt idx="10">
                  <c:v>0.61849223229292605</c:v>
                </c:pt>
                <c:pt idx="11">
                  <c:v>0.61812513006572101</c:v>
                </c:pt>
                <c:pt idx="12">
                  <c:v>0.61774778336764602</c:v>
                </c:pt>
                <c:pt idx="13">
                  <c:v>0.617360095481435</c:v>
                </c:pt>
                <c:pt idx="14">
                  <c:v>0.61696197136959197</c:v>
                </c:pt>
                <c:pt idx="15">
                  <c:v>0.61655331713053196</c:v>
                </c:pt>
                <c:pt idx="16">
                  <c:v>0.616134039432361</c:v>
                </c:pt>
                <c:pt idx="17">
                  <c:v>0.61570404494949504</c:v>
                </c:pt>
                <c:pt idx="18">
                  <c:v>0.61526323982932196</c:v>
                </c:pt>
                <c:pt idx="19">
                  <c:v>0.61481152921635396</c:v>
                </c:pt>
                <c:pt idx="20">
                  <c:v>0.614348816857061</c:v>
                </c:pt>
                <c:pt idx="21">
                  <c:v>0.61387500480135604</c:v>
                </c:pt>
                <c:pt idx="22">
                  <c:v>0.61338999321026</c:v>
                </c:pt>
                <c:pt idx="23">
                  <c:v>0.61289368027378499</c:v>
                </c:pt>
                <c:pt idx="24">
                  <c:v>0.61238596223709796</c:v>
                </c:pt>
                <c:pt idx="25">
                  <c:v>0.61186673352764298</c:v>
                </c:pt>
                <c:pt idx="26">
                  <c:v>0.61133588697154495</c:v>
                </c:pt>
                <c:pt idx="27">
                  <c:v>0.61079331408500603</c:v>
                </c:pt>
                <c:pt idx="28">
                  <c:v>0.61023890542508796</c:v>
                </c:pt>
                <c:pt idx="29">
                  <c:v>0.609672550984378</c:v>
                </c:pt>
                <c:pt idx="30">
                  <c:v>0.60909414061520495</c:v>
                </c:pt>
                <c:pt idx="31">
                  <c:v>0.60850356447206899</c:v>
                </c:pt>
                <c:pt idx="32">
                  <c:v>0.60790091526902301</c:v>
                </c:pt>
                <c:pt idx="33">
                  <c:v>0.60728642820768697</c:v>
                </c:pt>
                <c:pt idx="34">
                  <c:v>0.60666001772268696</c:v>
                </c:pt>
                <c:pt idx="35">
                  <c:v>0.60602159665911903</c:v>
                </c:pt>
                <c:pt idx="36">
                  <c:v>0.60537108205559498</c:v>
                </c:pt>
                <c:pt idx="37">
                  <c:v>0.60470839606206095</c:v>
                </c:pt>
                <c:pt idx="38">
                  <c:v>0.60403346698013505</c:v>
                </c:pt>
                <c:pt idx="39">
                  <c:v>0.60334623041235103</c:v>
                </c:pt>
                <c:pt idx="40">
                  <c:v>0.60264663049433498</c:v>
                </c:pt>
                <c:pt idx="41">
                  <c:v>0.60193462117075902</c:v>
                </c:pt>
                <c:pt idx="42">
                  <c:v>0.60121016746248501</c:v>
                </c:pt>
                <c:pt idx="43">
                  <c:v>0.60047324666063495</c:v>
                </c:pt>
                <c:pt idx="44">
                  <c:v>0.59972384937557999</c:v>
                </c:pt>
                <c:pt idx="45">
                  <c:v>0.59896198036774395</c:v>
                </c:pt>
                <c:pt idx="46">
                  <c:v>0.59818765909451999</c:v>
                </c:pt>
                <c:pt idx="47">
                  <c:v>0.59740091992403499</c:v>
                </c:pt>
                <c:pt idx="48">
                  <c:v>0.59660181199155804</c:v>
                </c:pt>
                <c:pt idx="49">
                  <c:v>0.59579039870438399</c:v>
                </c:pt>
                <c:pt idx="50">
                  <c:v>0.59496675693226497</c:v>
                </c:pt>
                <c:pt idx="51">
                  <c:v>0.59413097594747699</c:v>
                </c:pt>
                <c:pt idx="52">
                  <c:v>0.59328315619726002</c:v>
                </c:pt>
                <c:pt idx="53">
                  <c:v>0.59242340799904403</c:v>
                </c:pt>
                <c:pt idx="54">
                  <c:v>0.59155185024534396</c:v>
                </c:pt>
                <c:pt idx="55">
                  <c:v>0.59066860919216702</c:v>
                </c:pt>
                <c:pt idx="56">
                  <c:v>0.58977381738592605</c:v>
                </c:pt>
                <c:pt idx="57">
                  <c:v>0.58886761276256605</c:v>
                </c:pt>
                <c:pt idx="58">
                  <c:v>0.58795013793258499</c:v>
                </c:pt>
                <c:pt idx="59">
                  <c:v>0.58702153964884696</c:v>
                </c:pt>
                <c:pt idx="60">
                  <c:v>0.58608196844204796</c:v>
                </c:pt>
                <c:pt idx="61">
                  <c:v>0.58513157840112295</c:v>
                </c:pt>
                <c:pt idx="62">
                  <c:v>0.58417052707253203</c:v>
                </c:pt>
                <c:pt idx="63">
                  <c:v>0.58319897545208499</c:v>
                </c:pt>
                <c:pt idx="64">
                  <c:v>0.58221708804479999</c:v>
                </c:pt>
                <c:pt idx="65">
                  <c:v>0.58122503297130201</c:v>
                </c:pt>
                <c:pt idx="66">
                  <c:v>0.58022298210286205</c:v>
                </c:pt>
                <c:pt idx="67">
                  <c:v>0.57921111121072499</c:v>
                </c:pt>
                <c:pt idx="68">
                  <c:v>0.57818960011856602</c:v>
                </c:pt>
                <c:pt idx="69">
                  <c:v>0.57715863284982805</c:v>
                </c:pt>
                <c:pt idx="70">
                  <c:v>0.57611839776394203</c:v>
                </c:pt>
                <c:pt idx="71">
                  <c:v>0.57506908767731801</c:v>
                </c:pt>
                <c:pt idx="72">
                  <c:v>0.57401089996639398</c:v>
                </c:pt>
                <c:pt idx="73">
                  <c:v>0.57294403665109805</c:v>
                </c:pt>
                <c:pt idx="74">
                  <c:v>0.57186870445787197</c:v>
                </c:pt>
                <c:pt idx="75">
                  <c:v>0.57078511486192696</c:v>
                </c:pt>
                <c:pt idx="76">
                  <c:v>0.56969348410876897</c:v>
                </c:pt>
                <c:pt idx="77">
                  <c:v>0.56859403321533397</c:v>
                </c:pt>
                <c:pt idx="78">
                  <c:v>0.56748698795116503</c:v>
                </c:pt>
                <c:pt idx="79">
                  <c:v>0.56637257880018499</c:v>
                </c:pt>
                <c:pt idx="80">
                  <c:v>0.56525104090370903</c:v>
                </c:pt>
                <c:pt idx="81">
                  <c:v>0.56412261398528296</c:v>
                </c:pt>
                <c:pt idx="82">
                  <c:v>0.56298754225805703</c:v>
                </c:pt>
                <c:pt idx="83">
                  <c:v>0.561846074315277</c:v>
                </c:pt>
                <c:pt idx="84">
                  <c:v>0.56069846300463899</c:v>
                </c:pt>
                <c:pt idx="85">
                  <c:v>0.55954496528709996</c:v>
                </c:pt>
                <c:pt idx="86">
                  <c:v>0.55838584208091702</c:v>
                </c:pt>
                <c:pt idx="87">
                  <c:v>0.55722135809156004</c:v>
                </c:pt>
                <c:pt idx="88">
                  <c:v>0.55605178162831403</c:v>
                </c:pt>
                <c:pt idx="89">
                  <c:v>0.55487738440828804</c:v>
                </c:pt>
                <c:pt idx="90">
                  <c:v>0.55369844134856205</c:v>
                </c:pt>
                <c:pt idx="91">
                  <c:v>0.55251524936600005</c:v>
                </c:pt>
                <c:pt idx="92">
                  <c:v>0.55132805287906295</c:v>
                </c:pt>
                <c:pt idx="93">
                  <c:v>0.55013715241560801</c:v>
                </c:pt>
                <c:pt idx="94">
                  <c:v>0.54894283341069905</c:v>
                </c:pt>
                <c:pt idx="95">
                  <c:v>0.54774538330918898</c:v>
                </c:pt>
                <c:pt idx="96">
                  <c:v>0.54654509130092199</c:v>
                </c:pt>
                <c:pt idx="97">
                  <c:v>0.54534224805151599</c:v>
                </c:pt>
                <c:pt idx="98">
                  <c:v>0.54413714543228597</c:v>
                </c:pt>
                <c:pt idx="99">
                  <c:v>0.54293007622175204</c:v>
                </c:pt>
                <c:pt idx="100">
                  <c:v>0.54172133386548005</c:v>
                </c:pt>
                <c:pt idx="101">
                  <c:v>0.54051121215240405</c:v>
                </c:pt>
                <c:pt idx="102">
                  <c:v>0.53930000495156305</c:v>
                </c:pt>
                <c:pt idx="103">
                  <c:v>0.53808800592453698</c:v>
                </c:pt>
                <c:pt idx="104">
                  <c:v>0.536875508243291</c:v>
                </c:pt>
                <c:pt idx="105">
                  <c:v>0.53566280430666802</c:v>
                </c:pt>
                <c:pt idx="106">
                  <c:v>0.53445018548247103</c:v>
                </c:pt>
                <c:pt idx="107">
                  <c:v>0.53323794179864703</c:v>
                </c:pt>
                <c:pt idx="108">
                  <c:v>0.53202636171374496</c:v>
                </c:pt>
                <c:pt idx="109">
                  <c:v>0.53081573183837405</c:v>
                </c:pt>
                <c:pt idx="110">
                  <c:v>0.529606354652153</c:v>
                </c:pt>
                <c:pt idx="111">
                  <c:v>0.52839847490582104</c:v>
                </c:pt>
                <c:pt idx="112">
                  <c:v>0.52719239166226906</c:v>
                </c:pt>
                <c:pt idx="113">
                  <c:v>0.52598838181229601</c:v>
                </c:pt>
                <c:pt idx="114">
                  <c:v>0.524786719113425</c:v>
                </c:pt>
                <c:pt idx="115">
                  <c:v>0.52358767409850604</c:v>
                </c:pt>
                <c:pt idx="116">
                  <c:v>0.52239151388451699</c:v>
                </c:pt>
                <c:pt idx="117">
                  <c:v>0.52119850199489703</c:v>
                </c:pt>
                <c:pt idx="118">
                  <c:v>0.52000889819611296</c:v>
                </c:pt>
                <c:pt idx="119">
                  <c:v>0.51882295834907699</c:v>
                </c:pt>
                <c:pt idx="120">
                  <c:v>0.51764093427602798</c:v>
                </c:pt>
                <c:pt idx="121">
                  <c:v>0.51646307364350597</c:v>
                </c:pt>
                <c:pt idx="122">
                  <c:v>0.51528961986212896</c:v>
                </c:pt>
                <c:pt idx="123">
                  <c:v>0.51412081200381199</c:v>
                </c:pt>
                <c:pt idx="124">
                  <c:v>0.51295688473711198</c:v>
                </c:pt>
                <c:pt idx="125">
                  <c:v>0.51179806828140395</c:v>
                </c:pt>
                <c:pt idx="126">
                  <c:v>0.51064458838052895</c:v>
                </c:pt>
                <c:pt idx="127">
                  <c:v>0.509496666296537</c:v>
                </c:pt>
                <c:pt idx="128">
                  <c:v>0.50835451882417204</c:v>
                </c:pt>
                <c:pt idx="129">
                  <c:v>0.50721835832649798</c:v>
                </c:pt>
                <c:pt idx="130">
                  <c:v>0.506088392792018</c:v>
                </c:pt>
                <c:pt idx="131">
                  <c:v>0.50496482591335701</c:v>
                </c:pt>
                <c:pt idx="132">
                  <c:v>0.50384785718713898</c:v>
                </c:pt>
                <c:pt idx="133">
                  <c:v>0.50273768203420099</c:v>
                </c:pt>
                <c:pt idx="134">
                  <c:v>0.50163449193840803</c:v>
                </c:pt>
                <c:pt idx="135">
                  <c:v>0.50053847460134704</c:v>
                </c:pt>
                <c:pt idx="136">
                  <c:v>0.49944981410859601</c:v>
                </c:pt>
                <c:pt idx="137">
                  <c:v>0.49836869110149601</c:v>
                </c:pt>
                <c:pt idx="138">
                  <c:v>0.49729528294587599</c:v>
                </c:pt>
                <c:pt idx="139">
                  <c:v>0.49622976388637102</c:v>
                </c:pt>
                <c:pt idx="140">
                  <c:v>0.49517230517164201</c:v>
                </c:pt>
                <c:pt idx="141">
                  <c:v>0.49412307513210701</c:v>
                </c:pt>
                <c:pt idx="142">
                  <c:v>0.49308223918830801</c:v>
                </c:pt>
                <c:pt idx="143">
                  <c:v>0.49204995976482302</c:v>
                </c:pt>
                <c:pt idx="144">
                  <c:v>0.491026396082891</c:v>
                </c:pt>
                <c:pt idx="145">
                  <c:v>0.49001170380510201</c:v>
                </c:pt>
                <c:pt idx="146">
                  <c:v>0.48900603450913199</c:v>
                </c:pt>
                <c:pt idx="147">
                  <c:v>0.488009534975123</c:v>
                </c:pt>
                <c:pt idx="148">
                  <c:v>0.48702234628369001</c:v>
                </c:pt>
                <c:pt idx="149">
                  <c:v>0.486044602738743</c:v>
                </c:pt>
                <c:pt idx="150">
                  <c:v>0.48507643064966999</c:v>
                </c:pt>
                <c:pt idx="151">
                  <c:v>0.48411794702919397</c:v>
                </c:pt>
                <c:pt idx="152">
                  <c:v>0.48316925828246998</c:v>
                </c:pt>
                <c:pt idx="153">
                  <c:v>0.48223045897607097</c:v>
                </c:pt>
                <c:pt idx="154">
                  <c:v>0.48130163077914301</c:v>
                </c:pt>
                <c:pt idx="155">
                  <c:v>0.48038284166101902</c:v>
                </c:pt>
                <c:pt idx="156">
                  <c:v>0.47947414541035599</c:v>
                </c:pt>
                <c:pt idx="157">
                  <c:v>0.47857558151330298</c:v>
                </c:pt>
                <c:pt idx="158">
                  <c:v>0.47768717539616501</c:v>
                </c:pt>
                <c:pt idx="159">
                  <c:v>0.476808939007342</c:v>
                </c:pt>
                <c:pt idx="160">
                  <c:v>0.47594087168781901</c:v>
                </c:pt>
                <c:pt idx="161">
                  <c:v>0.47508296126273503</c:v>
                </c:pt>
                <c:pt idx="162">
                  <c:v>0.47423518527896902</c:v>
                </c:pt>
                <c:pt idx="163">
                  <c:v>0.47339751231504401</c:v>
                </c:pt>
                <c:pt idx="164">
                  <c:v>0.472569903297482</c:v>
                </c:pt>
                <c:pt idx="165">
                  <c:v>0.47175231276976098</c:v>
                </c:pt>
                <c:pt idx="166">
                  <c:v>0.47094469007371798</c:v>
                </c:pt>
                <c:pt idx="167">
                  <c:v>0.47014698041678299</c:v>
                </c:pt>
                <c:pt idx="168">
                  <c:v>0.46935912581073103</c:v>
                </c:pt>
                <c:pt idx="169">
                  <c:v>0.46858107099511898</c:v>
                </c:pt>
                <c:pt idx="170">
                  <c:v>0.46781308816922701</c:v>
                </c:pt>
                <c:pt idx="171">
                  <c:v>0.46705530496813302</c:v>
                </c:pt>
                <c:pt idx="172">
                  <c:v>0.46630764419385501</c:v>
                </c:pt>
                <c:pt idx="173">
                  <c:v>0.46557002938060299</c:v>
                </c:pt>
                <c:pt idx="174">
                  <c:v>0.46484238523318799</c:v>
                </c:pt>
                <c:pt idx="175">
                  <c:v>0.46412463804063903</c:v>
                </c:pt>
                <c:pt idx="176">
                  <c:v>0.46341671605609402</c:v>
                </c:pt>
                <c:pt idx="177">
                  <c:v>0.46271854982822702</c:v>
                </c:pt>
                <c:pt idx="178">
                  <c:v>0.46203007246859401</c:v>
                </c:pt>
                <c:pt idx="179">
                  <c:v>0.46135121983925798</c:v>
                </c:pt>
                <c:pt idx="180">
                  <c:v>0.46068193064628699</c:v>
                </c:pt>
                <c:pt idx="181">
                  <c:v>0.46002214642746497</c:v>
                </c:pt>
                <c:pt idx="182">
                  <c:v>0.45937181142679201</c:v>
                </c:pt>
                <c:pt idx="183">
                  <c:v>0.458730872353874</c:v>
                </c:pt>
                <c:pt idx="184">
                  <c:v>0.45809927803287998</c:v>
                </c:pt>
                <c:pt idx="185">
                  <c:v>0.45747697895261102</c:v>
                </c:pt>
                <c:pt idx="186">
                  <c:v>0.45686392673558801</c:v>
                </c:pt>
                <c:pt idx="187">
                  <c:v>0.456260073549</c:v>
                </c:pt>
                <c:pt idx="188">
                  <c:v>0.45566537148375202</c:v>
                </c:pt>
                <c:pt idx="189">
                  <c:v>0.45507977192897497</c:v>
                </c:pt>
                <c:pt idx="190">
                  <c:v>0.45450322496845802</c:v>
                </c:pt>
                <c:pt idx="191">
                  <c:v>0.45393567882230901</c:v>
                </c:pt>
                <c:pt idx="192">
                  <c:v>0.45337707935238503</c:v>
                </c:pt>
                <c:pt idx="193">
                  <c:v>0.45282736964469</c:v>
                </c:pt>
                <c:pt idx="194">
                  <c:v>0.45228648967603102</c:v>
                </c:pt>
                <c:pt idx="195">
                  <c:v>0.45175437606700403</c:v>
                </c:pt>
                <c:pt idx="196">
                  <c:v>0.45123096191878997</c:v>
                </c:pt>
                <c:pt idx="197">
                  <c:v>0.45071617672773201</c:v>
                </c:pt>
                <c:pt idx="198">
                  <c:v>0.45020994636932998</c:v>
                </c:pt>
                <c:pt idx="199">
                  <c:v>0.44971219314190702</c:v>
                </c:pt>
                <c:pt idx="200">
                  <c:v>0.44922283585977701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10-4CFA-8397-205AB918477B}"/>
            </c:ext>
          </c:extLst>
        </c:ser>
        <c:ser>
          <c:idx val="0"/>
          <c:order val="1"/>
          <c:tx>
            <c:v>Vout+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Sheet1!$C$2:$C$202</c:f>
              <c:numCache>
                <c:formatCode>General</c:formatCode>
                <c:ptCount val="201"/>
                <c:pt idx="0">
                  <c:v>-0.1</c:v>
                </c:pt>
                <c:pt idx="1">
                  <c:v>-9.9000000000000005E-2</c:v>
                </c:pt>
                <c:pt idx="2">
                  <c:v>-9.8000000000000004E-2</c:v>
                </c:pt>
                <c:pt idx="3">
                  <c:v>-9.7000000000000003E-2</c:v>
                </c:pt>
                <c:pt idx="4">
                  <c:v>-9.6000000000000002E-2</c:v>
                </c:pt>
                <c:pt idx="5">
                  <c:v>-9.5000000000000001E-2</c:v>
                </c:pt>
                <c:pt idx="6">
                  <c:v>-9.4E-2</c:v>
                </c:pt>
                <c:pt idx="7">
                  <c:v>-9.2999999999999999E-2</c:v>
                </c:pt>
                <c:pt idx="8">
                  <c:v>-9.1999999999999998E-2</c:v>
                </c:pt>
                <c:pt idx="9">
                  <c:v>-9.0999999999999998E-2</c:v>
                </c:pt>
                <c:pt idx="10">
                  <c:v>-0.09</c:v>
                </c:pt>
                <c:pt idx="11">
                  <c:v>-8.8999999999999996E-2</c:v>
                </c:pt>
                <c:pt idx="12">
                  <c:v>-8.7999999999999898E-2</c:v>
                </c:pt>
                <c:pt idx="13">
                  <c:v>-8.6999999999999897E-2</c:v>
                </c:pt>
                <c:pt idx="14">
                  <c:v>-8.5999999999999896E-2</c:v>
                </c:pt>
                <c:pt idx="15">
                  <c:v>-8.4999999999999895E-2</c:v>
                </c:pt>
                <c:pt idx="16">
                  <c:v>-8.3999999999999894E-2</c:v>
                </c:pt>
                <c:pt idx="17">
                  <c:v>-8.2999999999999893E-2</c:v>
                </c:pt>
                <c:pt idx="18">
                  <c:v>-8.1999999999999906E-2</c:v>
                </c:pt>
                <c:pt idx="19">
                  <c:v>-8.0999999999999905E-2</c:v>
                </c:pt>
                <c:pt idx="20">
                  <c:v>-7.9999999999999905E-2</c:v>
                </c:pt>
                <c:pt idx="21">
                  <c:v>-7.8999999999999904E-2</c:v>
                </c:pt>
                <c:pt idx="22">
                  <c:v>-7.7999999999999903E-2</c:v>
                </c:pt>
                <c:pt idx="23">
                  <c:v>-7.6999999999999902E-2</c:v>
                </c:pt>
                <c:pt idx="24">
                  <c:v>-7.5999999999999901E-2</c:v>
                </c:pt>
                <c:pt idx="25">
                  <c:v>-7.49999999999999E-2</c:v>
                </c:pt>
                <c:pt idx="26">
                  <c:v>-7.3999999999999899E-2</c:v>
                </c:pt>
                <c:pt idx="27">
                  <c:v>-7.2999999999999898E-2</c:v>
                </c:pt>
                <c:pt idx="28">
                  <c:v>-7.1999999999999897E-2</c:v>
                </c:pt>
                <c:pt idx="29">
                  <c:v>-7.0999999999999897E-2</c:v>
                </c:pt>
                <c:pt idx="30">
                  <c:v>-6.9999999999999896E-2</c:v>
                </c:pt>
                <c:pt idx="31">
                  <c:v>-6.8999999999999895E-2</c:v>
                </c:pt>
                <c:pt idx="32">
                  <c:v>-6.7999999999999894E-2</c:v>
                </c:pt>
                <c:pt idx="33">
                  <c:v>-6.6999999999999907E-2</c:v>
                </c:pt>
                <c:pt idx="34">
                  <c:v>-6.5999999999999906E-2</c:v>
                </c:pt>
                <c:pt idx="35">
                  <c:v>-6.4999999999999905E-2</c:v>
                </c:pt>
                <c:pt idx="36">
                  <c:v>-6.3999999999999904E-2</c:v>
                </c:pt>
                <c:pt idx="37">
                  <c:v>-6.2999999999999903E-2</c:v>
                </c:pt>
                <c:pt idx="38">
                  <c:v>-6.1999999999999902E-2</c:v>
                </c:pt>
                <c:pt idx="39">
                  <c:v>-6.0999999999999902E-2</c:v>
                </c:pt>
                <c:pt idx="40">
                  <c:v>-5.9999999999999901E-2</c:v>
                </c:pt>
                <c:pt idx="41">
                  <c:v>-5.89999999999999E-2</c:v>
                </c:pt>
                <c:pt idx="42">
                  <c:v>-5.7999999999999899E-2</c:v>
                </c:pt>
                <c:pt idx="43">
                  <c:v>-5.6999999999999898E-2</c:v>
                </c:pt>
                <c:pt idx="44">
                  <c:v>-5.5999999999999897E-2</c:v>
                </c:pt>
                <c:pt idx="45">
                  <c:v>-5.4999999999999903E-2</c:v>
                </c:pt>
                <c:pt idx="46">
                  <c:v>-5.3999999999999902E-2</c:v>
                </c:pt>
                <c:pt idx="47">
                  <c:v>-5.2999999999999901E-2</c:v>
                </c:pt>
                <c:pt idx="48">
                  <c:v>-5.19999999999999E-2</c:v>
                </c:pt>
                <c:pt idx="49">
                  <c:v>-5.09999999999999E-2</c:v>
                </c:pt>
                <c:pt idx="50">
                  <c:v>-4.9999999999999899E-2</c:v>
                </c:pt>
                <c:pt idx="51">
                  <c:v>-4.8999999999999898E-2</c:v>
                </c:pt>
                <c:pt idx="52">
                  <c:v>-4.7999999999999897E-2</c:v>
                </c:pt>
                <c:pt idx="53">
                  <c:v>-4.6999999999999903E-2</c:v>
                </c:pt>
                <c:pt idx="54">
                  <c:v>-4.5999999999999902E-2</c:v>
                </c:pt>
                <c:pt idx="55">
                  <c:v>-4.4999999999999901E-2</c:v>
                </c:pt>
                <c:pt idx="56">
                  <c:v>-4.39999999999999E-2</c:v>
                </c:pt>
                <c:pt idx="57">
                  <c:v>-4.2999999999999899E-2</c:v>
                </c:pt>
                <c:pt idx="58">
                  <c:v>-4.1999999999999899E-2</c:v>
                </c:pt>
                <c:pt idx="59">
                  <c:v>-4.0999999999999898E-2</c:v>
                </c:pt>
                <c:pt idx="60">
                  <c:v>-3.9999999999999897E-2</c:v>
                </c:pt>
                <c:pt idx="61">
                  <c:v>-3.8999999999999903E-2</c:v>
                </c:pt>
                <c:pt idx="62">
                  <c:v>-3.7999999999999902E-2</c:v>
                </c:pt>
                <c:pt idx="63">
                  <c:v>-3.6999999999999901E-2</c:v>
                </c:pt>
                <c:pt idx="64">
                  <c:v>-3.59999999999999E-2</c:v>
                </c:pt>
                <c:pt idx="65">
                  <c:v>-3.4999999999999899E-2</c:v>
                </c:pt>
                <c:pt idx="66">
                  <c:v>-3.3999999999999898E-2</c:v>
                </c:pt>
                <c:pt idx="67">
                  <c:v>-3.2999999999999897E-2</c:v>
                </c:pt>
                <c:pt idx="68">
                  <c:v>-3.1999999999999897E-2</c:v>
                </c:pt>
                <c:pt idx="69">
                  <c:v>-3.0999999999999899E-2</c:v>
                </c:pt>
                <c:pt idx="70">
                  <c:v>-2.9999999999999898E-2</c:v>
                </c:pt>
                <c:pt idx="71">
                  <c:v>-2.8999999999999901E-2</c:v>
                </c:pt>
                <c:pt idx="72">
                  <c:v>-2.79999999999999E-2</c:v>
                </c:pt>
                <c:pt idx="73">
                  <c:v>-2.6999999999999899E-2</c:v>
                </c:pt>
                <c:pt idx="74">
                  <c:v>-2.5999999999999902E-2</c:v>
                </c:pt>
                <c:pt idx="75">
                  <c:v>-2.4999999999999901E-2</c:v>
                </c:pt>
                <c:pt idx="76">
                  <c:v>-2.39999999999999E-2</c:v>
                </c:pt>
                <c:pt idx="77">
                  <c:v>-2.2999999999999899E-2</c:v>
                </c:pt>
                <c:pt idx="78">
                  <c:v>-2.1999999999999902E-2</c:v>
                </c:pt>
                <c:pt idx="79">
                  <c:v>-2.0999999999999901E-2</c:v>
                </c:pt>
                <c:pt idx="80">
                  <c:v>-1.99999999999999E-2</c:v>
                </c:pt>
                <c:pt idx="81">
                  <c:v>-1.8999999999999899E-2</c:v>
                </c:pt>
                <c:pt idx="82">
                  <c:v>-1.7999999999999901E-2</c:v>
                </c:pt>
                <c:pt idx="83">
                  <c:v>-1.6999999999999901E-2</c:v>
                </c:pt>
                <c:pt idx="84">
                  <c:v>-1.59999999999999E-2</c:v>
                </c:pt>
                <c:pt idx="85">
                  <c:v>-1.4999999999999901E-2</c:v>
                </c:pt>
                <c:pt idx="86">
                  <c:v>-1.39999999999999E-2</c:v>
                </c:pt>
                <c:pt idx="87">
                  <c:v>-1.2999999999999901E-2</c:v>
                </c:pt>
                <c:pt idx="88">
                  <c:v>-1.19999999999999E-2</c:v>
                </c:pt>
                <c:pt idx="89">
                  <c:v>-1.09999999999999E-2</c:v>
                </c:pt>
                <c:pt idx="90">
                  <c:v>-9.9999999999999204E-3</c:v>
                </c:pt>
                <c:pt idx="91">
                  <c:v>-8.9999999999999195E-3</c:v>
                </c:pt>
                <c:pt idx="92">
                  <c:v>-7.9999999999999204E-3</c:v>
                </c:pt>
                <c:pt idx="93">
                  <c:v>-6.9999999999999203E-3</c:v>
                </c:pt>
                <c:pt idx="94">
                  <c:v>-5.9999999999999203E-3</c:v>
                </c:pt>
                <c:pt idx="95">
                  <c:v>-4.9999999999999203E-3</c:v>
                </c:pt>
                <c:pt idx="96">
                  <c:v>-3.9999999999999203E-3</c:v>
                </c:pt>
                <c:pt idx="97">
                  <c:v>-2.9999999999999198E-3</c:v>
                </c:pt>
                <c:pt idx="98">
                  <c:v>-1.9999999999999198E-3</c:v>
                </c:pt>
                <c:pt idx="99">
                  <c:v>-9.9999999999992304E-4</c:v>
                </c:pt>
                <c:pt idx="100">
                  <c:v>0</c:v>
                </c:pt>
                <c:pt idx="101">
                  <c:v>1E-3</c:v>
                </c:pt>
                <c:pt idx="102">
                  <c:v>2E-3</c:v>
                </c:pt>
                <c:pt idx="103">
                  <c:v>3.0000000000000001E-3</c:v>
                </c:pt>
                <c:pt idx="104">
                  <c:v>4.0000000000000001E-3</c:v>
                </c:pt>
                <c:pt idx="105">
                  <c:v>5.0000000000000001E-3</c:v>
                </c:pt>
                <c:pt idx="106">
                  <c:v>6.0000000000000001E-3</c:v>
                </c:pt>
                <c:pt idx="107">
                  <c:v>7.0000000000000001E-3</c:v>
                </c:pt>
                <c:pt idx="108">
                  <c:v>8.0000000000000002E-3</c:v>
                </c:pt>
                <c:pt idx="109">
                  <c:v>8.9999999999999993E-3</c:v>
                </c:pt>
                <c:pt idx="110">
                  <c:v>0.01</c:v>
                </c:pt>
                <c:pt idx="111">
                  <c:v>1.0999999999999999E-2</c:v>
                </c:pt>
                <c:pt idx="112">
                  <c:v>1.2E-2</c:v>
                </c:pt>
                <c:pt idx="113">
                  <c:v>1.2999999999999999E-2</c:v>
                </c:pt>
                <c:pt idx="114">
                  <c:v>1.4E-2</c:v>
                </c:pt>
                <c:pt idx="115">
                  <c:v>1.4999999999999999E-2</c:v>
                </c:pt>
                <c:pt idx="116">
                  <c:v>1.6E-2</c:v>
                </c:pt>
                <c:pt idx="117">
                  <c:v>1.7000000000000001E-2</c:v>
                </c:pt>
                <c:pt idx="118">
                  <c:v>1.7999999999999999E-2</c:v>
                </c:pt>
                <c:pt idx="119">
                  <c:v>1.9E-2</c:v>
                </c:pt>
                <c:pt idx="120">
                  <c:v>0.02</c:v>
                </c:pt>
                <c:pt idx="121">
                  <c:v>2.1000000000000001E-2</c:v>
                </c:pt>
                <c:pt idx="122">
                  <c:v>2.1999999999999999E-2</c:v>
                </c:pt>
                <c:pt idx="123">
                  <c:v>2.3E-2</c:v>
                </c:pt>
                <c:pt idx="124">
                  <c:v>2.4E-2</c:v>
                </c:pt>
                <c:pt idx="125">
                  <c:v>2.5000000000000001E-2</c:v>
                </c:pt>
                <c:pt idx="126">
                  <c:v>2.5999999999999999E-2</c:v>
                </c:pt>
                <c:pt idx="127">
                  <c:v>2.7E-2</c:v>
                </c:pt>
                <c:pt idx="128">
                  <c:v>2.8000000000000001E-2</c:v>
                </c:pt>
                <c:pt idx="129">
                  <c:v>2.9000000000000001E-2</c:v>
                </c:pt>
                <c:pt idx="130">
                  <c:v>0.03</c:v>
                </c:pt>
                <c:pt idx="131">
                  <c:v>3.1E-2</c:v>
                </c:pt>
                <c:pt idx="132">
                  <c:v>3.2000000000000001E-2</c:v>
                </c:pt>
                <c:pt idx="133">
                  <c:v>3.3000000000000002E-2</c:v>
                </c:pt>
                <c:pt idx="134">
                  <c:v>3.4000000000000002E-2</c:v>
                </c:pt>
                <c:pt idx="135">
                  <c:v>3.5000000000000003E-2</c:v>
                </c:pt>
                <c:pt idx="136">
                  <c:v>3.5999999999999997E-2</c:v>
                </c:pt>
                <c:pt idx="137">
                  <c:v>3.6999999999999998E-2</c:v>
                </c:pt>
                <c:pt idx="138">
                  <c:v>3.7999999999999999E-2</c:v>
                </c:pt>
                <c:pt idx="139">
                  <c:v>3.9E-2</c:v>
                </c:pt>
                <c:pt idx="140">
                  <c:v>0.04</c:v>
                </c:pt>
                <c:pt idx="141">
                  <c:v>4.1000000000000002E-2</c:v>
                </c:pt>
                <c:pt idx="142">
                  <c:v>4.2000000000000003E-2</c:v>
                </c:pt>
                <c:pt idx="143">
                  <c:v>4.2999999999999997E-2</c:v>
                </c:pt>
                <c:pt idx="144">
                  <c:v>4.3999999999999997E-2</c:v>
                </c:pt>
                <c:pt idx="145">
                  <c:v>4.4999999999999998E-2</c:v>
                </c:pt>
                <c:pt idx="146">
                  <c:v>4.5999999999999999E-2</c:v>
                </c:pt>
                <c:pt idx="147">
                  <c:v>4.7E-2</c:v>
                </c:pt>
                <c:pt idx="148">
                  <c:v>4.8000000000000001E-2</c:v>
                </c:pt>
                <c:pt idx="149">
                  <c:v>4.9000000000000002E-2</c:v>
                </c:pt>
                <c:pt idx="150">
                  <c:v>0.05</c:v>
                </c:pt>
                <c:pt idx="151">
                  <c:v>5.0999999999999997E-2</c:v>
                </c:pt>
                <c:pt idx="152">
                  <c:v>5.1999999999999998E-2</c:v>
                </c:pt>
                <c:pt idx="153">
                  <c:v>5.2999999999999999E-2</c:v>
                </c:pt>
                <c:pt idx="154">
                  <c:v>5.3999999999999999E-2</c:v>
                </c:pt>
                <c:pt idx="155">
                  <c:v>5.5E-2</c:v>
                </c:pt>
                <c:pt idx="156">
                  <c:v>5.6000000000000001E-2</c:v>
                </c:pt>
                <c:pt idx="157">
                  <c:v>5.7000000000000002E-2</c:v>
                </c:pt>
                <c:pt idx="158">
                  <c:v>5.8000000000000003E-2</c:v>
                </c:pt>
                <c:pt idx="159">
                  <c:v>5.8999999999999997E-2</c:v>
                </c:pt>
                <c:pt idx="160">
                  <c:v>0.06</c:v>
                </c:pt>
                <c:pt idx="161">
                  <c:v>6.0999999999999999E-2</c:v>
                </c:pt>
                <c:pt idx="162">
                  <c:v>6.2E-2</c:v>
                </c:pt>
                <c:pt idx="163">
                  <c:v>6.3E-2</c:v>
                </c:pt>
                <c:pt idx="164">
                  <c:v>6.4000000000000001E-2</c:v>
                </c:pt>
                <c:pt idx="165">
                  <c:v>6.5000000000000002E-2</c:v>
                </c:pt>
                <c:pt idx="166">
                  <c:v>6.6000000000000003E-2</c:v>
                </c:pt>
                <c:pt idx="167">
                  <c:v>6.7000000000000004E-2</c:v>
                </c:pt>
                <c:pt idx="168">
                  <c:v>6.8000000000000005E-2</c:v>
                </c:pt>
                <c:pt idx="169">
                  <c:v>6.9000000000000006E-2</c:v>
                </c:pt>
                <c:pt idx="170">
                  <c:v>7.0000000000000007E-2</c:v>
                </c:pt>
                <c:pt idx="171">
                  <c:v>7.0999999999999994E-2</c:v>
                </c:pt>
                <c:pt idx="172">
                  <c:v>7.1999999999999995E-2</c:v>
                </c:pt>
                <c:pt idx="173">
                  <c:v>7.2999999999999995E-2</c:v>
                </c:pt>
                <c:pt idx="174">
                  <c:v>7.3999999999999996E-2</c:v>
                </c:pt>
                <c:pt idx="175">
                  <c:v>7.4999999999999997E-2</c:v>
                </c:pt>
                <c:pt idx="176">
                  <c:v>7.5999999999999998E-2</c:v>
                </c:pt>
                <c:pt idx="177">
                  <c:v>7.6999999999999999E-2</c:v>
                </c:pt>
                <c:pt idx="178">
                  <c:v>7.8E-2</c:v>
                </c:pt>
                <c:pt idx="179">
                  <c:v>7.9000000000000001E-2</c:v>
                </c:pt>
                <c:pt idx="180">
                  <c:v>0.08</c:v>
                </c:pt>
                <c:pt idx="181">
                  <c:v>8.1000000000000003E-2</c:v>
                </c:pt>
                <c:pt idx="182">
                  <c:v>8.2000000000000003E-2</c:v>
                </c:pt>
                <c:pt idx="183">
                  <c:v>8.3000000000000004E-2</c:v>
                </c:pt>
                <c:pt idx="184">
                  <c:v>8.4000000000000005E-2</c:v>
                </c:pt>
                <c:pt idx="185">
                  <c:v>8.5000000000000006E-2</c:v>
                </c:pt>
                <c:pt idx="186">
                  <c:v>8.5999999999999993E-2</c:v>
                </c:pt>
                <c:pt idx="187">
                  <c:v>8.6999999999999994E-2</c:v>
                </c:pt>
                <c:pt idx="188">
                  <c:v>8.7999999999999995E-2</c:v>
                </c:pt>
                <c:pt idx="189">
                  <c:v>8.8999999999999996E-2</c:v>
                </c:pt>
                <c:pt idx="190">
                  <c:v>0.09</c:v>
                </c:pt>
                <c:pt idx="191">
                  <c:v>9.0999999999999998E-2</c:v>
                </c:pt>
                <c:pt idx="192">
                  <c:v>9.1999999999999998E-2</c:v>
                </c:pt>
                <c:pt idx="193">
                  <c:v>9.2999999999999999E-2</c:v>
                </c:pt>
                <c:pt idx="194">
                  <c:v>9.4E-2</c:v>
                </c:pt>
                <c:pt idx="195">
                  <c:v>9.5000000000000001E-2</c:v>
                </c:pt>
                <c:pt idx="196">
                  <c:v>9.6000000000000002E-2</c:v>
                </c:pt>
                <c:pt idx="197">
                  <c:v>9.7000000000000003E-2</c:v>
                </c:pt>
                <c:pt idx="198">
                  <c:v>9.8000000000000004E-2</c:v>
                </c:pt>
                <c:pt idx="199">
                  <c:v>9.9000000000000005E-2</c:v>
                </c:pt>
                <c:pt idx="200">
                  <c:v>0.1</c:v>
                </c:pt>
              </c:numCache>
            </c:numRef>
          </c:xVal>
          <c:yVal>
            <c:numRef>
              <c:f>Sheet1!$D$2:$D$202</c:f>
              <c:numCache>
                <c:formatCode>General</c:formatCode>
                <c:ptCount val="201"/>
                <c:pt idx="0">
                  <c:v>0.44922279900345202</c:v>
                </c:pt>
                <c:pt idx="1">
                  <c:v>0.44971219314058802</c:v>
                </c:pt>
                <c:pt idx="2">
                  <c:v>0.45020994636811001</c:v>
                </c:pt>
                <c:pt idx="3">
                  <c:v>0.45071617672653302</c:v>
                </c:pt>
                <c:pt idx="4">
                  <c:v>0.45123096191761197</c:v>
                </c:pt>
                <c:pt idx="5">
                  <c:v>0.45175437606584301</c:v>
                </c:pt>
                <c:pt idx="6">
                  <c:v>0.452286489674882</c:v>
                </c:pt>
                <c:pt idx="7">
                  <c:v>0.45282736964355402</c:v>
                </c:pt>
                <c:pt idx="8">
                  <c:v>0.45337707935125499</c:v>
                </c:pt>
                <c:pt idx="9">
                  <c:v>0.45393567882117603</c:v>
                </c:pt>
                <c:pt idx="10">
                  <c:v>0.45450322496731899</c:v>
                </c:pt>
                <c:pt idx="11">
                  <c:v>0.45507977192781601</c:v>
                </c:pt>
                <c:pt idx="12">
                  <c:v>0.45566537148256903</c:v>
                </c:pt>
                <c:pt idx="13">
                  <c:v>0.45626007354778098</c:v>
                </c:pt>
                <c:pt idx="14">
                  <c:v>0.45686392673432402</c:v>
                </c:pt>
                <c:pt idx="15">
                  <c:v>0.45747697895129702</c:v>
                </c:pt>
                <c:pt idx="16">
                  <c:v>0.45809927803150502</c:v>
                </c:pt>
                <c:pt idx="17">
                  <c:v>0.45873087235243398</c:v>
                </c:pt>
                <c:pt idx="18">
                  <c:v>0.45937181142528699</c:v>
                </c:pt>
                <c:pt idx="19">
                  <c:v>0.46002214642589201</c:v>
                </c:pt>
                <c:pt idx="20">
                  <c:v>0.46068193064464602</c:v>
                </c:pt>
                <c:pt idx="21">
                  <c:v>0.461351219837555</c:v>
                </c:pt>
                <c:pt idx="22">
                  <c:v>0.46203007246682998</c:v>
                </c:pt>
                <c:pt idx="23">
                  <c:v>0.46271854982640898</c:v>
                </c:pt>
                <c:pt idx="24">
                  <c:v>0.46341671605422702</c:v>
                </c:pt>
                <c:pt idx="25">
                  <c:v>0.46412463803873</c:v>
                </c:pt>
                <c:pt idx="26">
                  <c:v>0.464842385231241</c:v>
                </c:pt>
                <c:pt idx="27">
                  <c:v>0.46557002937862302</c:v>
                </c:pt>
                <c:pt idx="28">
                  <c:v>0.46630764419184501</c:v>
                </c:pt>
                <c:pt idx="29">
                  <c:v>0.46705530496609698</c:v>
                </c:pt>
                <c:pt idx="30">
                  <c:v>0.46781308816716299</c:v>
                </c:pt>
                <c:pt idx="31">
                  <c:v>0.46858107099781099</c:v>
                </c:pt>
                <c:pt idx="32">
                  <c:v>0.46935912581012201</c:v>
                </c:pt>
                <c:pt idx="33">
                  <c:v>0.47014698041491099</c:v>
                </c:pt>
                <c:pt idx="34">
                  <c:v>0.470944690071877</c:v>
                </c:pt>
                <c:pt idx="35">
                  <c:v>0.47175231276795598</c:v>
                </c:pt>
                <c:pt idx="36">
                  <c:v>0.47256990329572002</c:v>
                </c:pt>
                <c:pt idx="37">
                  <c:v>0.47339751231332899</c:v>
                </c:pt>
                <c:pt idx="38">
                  <c:v>0.47423518527731201</c:v>
                </c:pt>
                <c:pt idx="39">
                  <c:v>0.47508296126114502</c:v>
                </c:pt>
                <c:pt idx="40">
                  <c:v>0.475940871686306</c:v>
                </c:pt>
                <c:pt idx="41">
                  <c:v>0.47680893900591698</c:v>
                </c:pt>
                <c:pt idx="42">
                  <c:v>0.47768717539483802</c:v>
                </c:pt>
                <c:pt idx="43">
                  <c:v>0.47857558151207602</c:v>
                </c:pt>
                <c:pt idx="44">
                  <c:v>0.479474145409235</c:v>
                </c:pt>
                <c:pt idx="45">
                  <c:v>0.48038284165999401</c:v>
                </c:pt>
                <c:pt idx="46">
                  <c:v>0.48130163077820198</c:v>
                </c:pt>
                <c:pt idx="47">
                  <c:v>0.48223045897518402</c:v>
                </c:pt>
                <c:pt idx="48">
                  <c:v>0.483169258281609</c:v>
                </c:pt>
                <c:pt idx="49">
                  <c:v>0.48411794702831801</c:v>
                </c:pt>
                <c:pt idx="50">
                  <c:v>0.48507643064872902</c:v>
                </c:pt>
                <c:pt idx="51">
                  <c:v>0.48604460273768502</c:v>
                </c:pt>
                <c:pt idx="52">
                  <c:v>0.487022346282456</c:v>
                </c:pt>
                <c:pt idx="53">
                  <c:v>0.48800953497365301</c:v>
                </c:pt>
                <c:pt idx="54">
                  <c:v>0.48900603450736502</c:v>
                </c:pt>
                <c:pt idx="55">
                  <c:v>0.49001170380297099</c:v>
                </c:pt>
                <c:pt idx="56">
                  <c:v>0.491026396080329</c:v>
                </c:pt>
                <c:pt idx="57">
                  <c:v>0.49204995976175803</c:v>
                </c:pt>
                <c:pt idx="58">
                  <c:v>0.49308223918465899</c:v>
                </c:pt>
                <c:pt idx="59">
                  <c:v>0.49412307512779102</c:v>
                </c:pt>
                <c:pt idx="60">
                  <c:v>0.49517230516656102</c:v>
                </c:pt>
                <c:pt idx="61">
                  <c:v>0.49622976388041901</c:v>
                </c:pt>
                <c:pt idx="62">
                  <c:v>0.49729528293893099</c:v>
                </c:pt>
                <c:pt idx="63">
                  <c:v>0.49836869109342702</c:v>
                </c:pt>
                <c:pt idx="64">
                  <c:v>0.49944981409925099</c:v>
                </c:pt>
                <c:pt idx="65">
                  <c:v>0.50053847459055301</c:v>
                </c:pt>
                <c:pt idx="66">
                  <c:v>0.50163449192597498</c:v>
                </c:pt>
                <c:pt idx="67">
                  <c:v>0.50273768201991498</c:v>
                </c:pt>
                <c:pt idx="68">
                  <c:v>0.50384785717076197</c:v>
                </c:pt>
                <c:pt idx="69">
                  <c:v>0.50496482589462</c:v>
                </c:pt>
                <c:pt idx="70">
                  <c:v>0.50608839277062301</c:v>
                </c:pt>
                <c:pt idx="71">
                  <c:v>0.50721835830211204</c:v>
                </c:pt>
                <c:pt idx="72">
                  <c:v>0.50835451879642102</c:v>
                </c:pt>
                <c:pt idx="73">
                  <c:v>0.509496666265007</c:v>
                </c:pt>
                <c:pt idx="74">
                  <c:v>0.51064458834475801</c:v>
                </c:pt>
                <c:pt idx="75">
                  <c:v>0.51179806824088503</c:v>
                </c:pt>
                <c:pt idx="76">
                  <c:v>0.51295688469126899</c:v>
                </c:pt>
                <c:pt idx="77">
                  <c:v>0.51412081195201798</c:v>
                </c:pt>
                <c:pt idx="78">
                  <c:v>0.51528961980368804</c:v>
                </c:pt>
                <c:pt idx="79">
                  <c:v>0.51646307357764598</c:v>
                </c:pt>
                <c:pt idx="80">
                  <c:v>0.51764093420189605</c:v>
                </c:pt>
                <c:pt idx="81">
                  <c:v>0.51882295826572999</c:v>
                </c:pt>
                <c:pt idx="82">
                  <c:v>0.52000889810251305</c:v>
                </c:pt>
                <c:pt idx="83">
                  <c:v>0.52119850188990202</c:v>
                </c:pt>
                <c:pt idx="84">
                  <c:v>0.52239151376687798</c:v>
                </c:pt>
                <c:pt idx="85">
                  <c:v>0.52358767396683903</c:v>
                </c:pt>
                <c:pt idx="86">
                  <c:v>0.52478671896622697</c:v>
                </c:pt>
                <c:pt idx="87">
                  <c:v>0.52598838164791195</c:v>
                </c:pt>
                <c:pt idx="88">
                  <c:v>0.52719239147889296</c:v>
                </c:pt>
                <c:pt idx="89">
                  <c:v>0.52839847470148704</c:v>
                </c:pt>
                <c:pt idx="90">
                  <c:v>0.52960635453736304</c:v>
                </c:pt>
                <c:pt idx="91">
                  <c:v>0.53081573183689001</c:v>
                </c:pt>
                <c:pt idx="92">
                  <c:v>0.53202636171349704</c:v>
                </c:pt>
                <c:pt idx="93">
                  <c:v>0.53323794179839201</c:v>
                </c:pt>
                <c:pt idx="94">
                  <c:v>0.53445018548220802</c:v>
                </c:pt>
                <c:pt idx="95">
                  <c:v>0.53566280431008795</c:v>
                </c:pt>
                <c:pt idx="96">
                  <c:v>0.536875508243013</c:v>
                </c:pt>
                <c:pt idx="97">
                  <c:v>0.53808800592425199</c:v>
                </c:pt>
                <c:pt idx="98">
                  <c:v>0.53930000494851205</c:v>
                </c:pt>
                <c:pt idx="99">
                  <c:v>0.54051121215210696</c:v>
                </c:pt>
                <c:pt idx="100">
                  <c:v>0.54172133386517396</c:v>
                </c:pt>
                <c:pt idx="101">
                  <c:v>0.54293007622144296</c:v>
                </c:pt>
                <c:pt idx="102">
                  <c:v>0.54413714542788705</c:v>
                </c:pt>
                <c:pt idx="103">
                  <c:v>0.54534224805119502</c:v>
                </c:pt>
                <c:pt idx="104">
                  <c:v>0.54654509130059403</c:v>
                </c:pt>
                <c:pt idx="105">
                  <c:v>0.54774538331432399</c:v>
                </c:pt>
                <c:pt idx="106">
                  <c:v>0.54894283341036099</c:v>
                </c:pt>
                <c:pt idx="107">
                  <c:v>0.55013715241526395</c:v>
                </c:pt>
                <c:pt idx="108">
                  <c:v>0.551328052878714</c:v>
                </c:pt>
                <c:pt idx="109">
                  <c:v>0.55251524936413099</c:v>
                </c:pt>
                <c:pt idx="110">
                  <c:v>0.55369844123617096</c:v>
                </c:pt>
                <c:pt idx="111">
                  <c:v>0.55487738420818999</c:v>
                </c:pt>
                <c:pt idx="112">
                  <c:v>0.55605178144863898</c:v>
                </c:pt>
                <c:pt idx="113">
                  <c:v>0.55722135793038896</c:v>
                </c:pt>
                <c:pt idx="114">
                  <c:v>0.55838584193649798</c:v>
                </c:pt>
                <c:pt idx="115">
                  <c:v>0.55954496515782404</c:v>
                </c:pt>
                <c:pt idx="116">
                  <c:v>0.56069846288903702</c:v>
                </c:pt>
                <c:pt idx="117">
                  <c:v>0.56184607421201305</c:v>
                </c:pt>
                <c:pt idx="118">
                  <c:v>0.56298754216590696</c:v>
                </c:pt>
                <c:pt idx="119">
                  <c:v>0.56412261390313501</c:v>
                </c:pt>
                <c:pt idx="120">
                  <c:v>0.565251040830553</c:v>
                </c:pt>
                <c:pt idx="121">
                  <c:v>0.56637257873511204</c:v>
                </c:pt>
                <c:pt idx="122">
                  <c:v>0.56748698789333896</c:v>
                </c:pt>
                <c:pt idx="123">
                  <c:v>0.56859403316400603</c:v>
                </c:pt>
                <c:pt idx="124">
                  <c:v>0.56969348406325604</c:v>
                </c:pt>
                <c:pt idx="125">
                  <c:v>0.57078511482161698</c:v>
                </c:pt>
                <c:pt idx="126">
                  <c:v>0.57186870442221305</c:v>
                </c:pt>
                <c:pt idx="127">
                  <c:v>0.57294403661958604</c:v>
                </c:pt>
                <c:pt idx="128">
                  <c:v>0.57401089993858501</c:v>
                </c:pt>
                <c:pt idx="129">
                  <c:v>0.57506908765280795</c:v>
                </c:pt>
                <c:pt idx="130">
                  <c:v>0.57611839774236795</c:v>
                </c:pt>
                <c:pt idx="131">
                  <c:v>0.57715863283086399</c:v>
                </c:pt>
                <c:pt idx="132">
                  <c:v>0.57818960010192</c:v>
                </c:pt>
                <c:pt idx="133">
                  <c:v>0.579211111196136</c:v>
                </c:pt>
                <c:pt idx="134">
                  <c:v>0.58022298209009604</c:v>
                </c:pt>
                <c:pt idx="135">
                  <c:v>0.58122503296015005</c:v>
                </c:pt>
                <c:pt idx="136">
                  <c:v>0.58221708803507799</c:v>
                </c:pt>
                <c:pt idx="137">
                  <c:v>0.58319897544362298</c:v>
                </c:pt>
                <c:pt idx="138">
                  <c:v>0.58417052706518502</c:v>
                </c:pt>
                <c:pt idx="139">
                  <c:v>0.58513157839475805</c:v>
                </c:pt>
                <c:pt idx="140">
                  <c:v>0.58608196843655103</c:v>
                </c:pt>
                <c:pt idx="141">
                  <c:v>0.58702153964410997</c:v>
                </c:pt>
                <c:pt idx="142">
                  <c:v>0.58795013792851702</c:v>
                </c:pt>
                <c:pt idx="143">
                  <c:v>0.58886761275908295</c:v>
                </c:pt>
                <c:pt idx="144">
                  <c:v>0.58977381738294998</c:v>
                </c:pt>
                <c:pt idx="145">
                  <c:v>0.59066860918963204</c:v>
                </c:pt>
                <c:pt idx="146">
                  <c:v>0.59155185024318102</c:v>
                </c:pt>
                <c:pt idx="147">
                  <c:v>0.59242340799719495</c:v>
                </c:pt>
                <c:pt idx="148">
                  <c:v>0.59328315619566196</c:v>
                </c:pt>
                <c:pt idx="149">
                  <c:v>0.594130975946076</c:v>
                </c:pt>
                <c:pt idx="150">
                  <c:v>0.59496675693100898</c:v>
                </c:pt>
                <c:pt idx="151">
                  <c:v>0.59579039870322303</c:v>
                </c:pt>
                <c:pt idx="152">
                  <c:v>0.59660181199044804</c:v>
                </c:pt>
                <c:pt idx="153">
                  <c:v>0.59740091992293798</c:v>
                </c:pt>
                <c:pt idx="154">
                  <c:v>0.59818765909340199</c:v>
                </c:pt>
                <c:pt idx="155">
                  <c:v>0.59896198036658599</c:v>
                </c:pt>
                <c:pt idx="156">
                  <c:v>0.59972384937436496</c:v>
                </c:pt>
                <c:pt idx="157">
                  <c:v>0.60047324665936297</c:v>
                </c:pt>
                <c:pt idx="158">
                  <c:v>0.60121016746114797</c:v>
                </c:pt>
                <c:pt idx="159">
                  <c:v>0.60193462116936403</c:v>
                </c:pt>
                <c:pt idx="160">
                  <c:v>0.60264663049288802</c:v>
                </c:pt>
                <c:pt idx="161">
                  <c:v>0.603346230410857</c:v>
                </c:pt>
                <c:pt idx="162">
                  <c:v>0.60403346697860405</c:v>
                </c:pt>
                <c:pt idx="163">
                  <c:v>0.60470839606050297</c:v>
                </c:pt>
                <c:pt idx="164">
                  <c:v>0.60537108205401302</c:v>
                </c:pt>
                <c:pt idx="165">
                  <c:v>0.60602159665751898</c:v>
                </c:pt>
                <c:pt idx="166">
                  <c:v>0.60666001772107103</c:v>
                </c:pt>
                <c:pt idx="167">
                  <c:v>0.60728642820605805</c:v>
                </c:pt>
                <c:pt idx="168">
                  <c:v>0.60790091526829604</c:v>
                </c:pt>
                <c:pt idx="169">
                  <c:v>0.60850356447355003</c:v>
                </c:pt>
                <c:pt idx="170">
                  <c:v>0.609094140613471</c:v>
                </c:pt>
                <c:pt idx="171">
                  <c:v>0.60967255098267703</c:v>
                </c:pt>
                <c:pt idx="172">
                  <c:v>0.61023890542342396</c:v>
                </c:pt>
                <c:pt idx="173">
                  <c:v>0.610793314083379</c:v>
                </c:pt>
                <c:pt idx="174">
                  <c:v>0.611335886969958</c:v>
                </c:pt>
                <c:pt idx="175">
                  <c:v>0.61186673352609999</c:v>
                </c:pt>
                <c:pt idx="176">
                  <c:v>0.61238596223560204</c:v>
                </c:pt>
                <c:pt idx="177">
                  <c:v>0.61289368027234203</c:v>
                </c:pt>
                <c:pt idx="178">
                  <c:v>0.613389993208873</c:v>
                </c:pt>
                <c:pt idx="179">
                  <c:v>0.61387500480003099</c:v>
                </c:pt>
                <c:pt idx="180">
                  <c:v>0.614348816855802</c:v>
                </c:pt>
                <c:pt idx="181">
                  <c:v>0.61481152921516402</c:v>
                </c:pt>
                <c:pt idx="182">
                  <c:v>0.61526323982820597</c:v>
                </c:pt>
                <c:pt idx="183">
                  <c:v>0.61570404494845499</c:v>
                </c:pt>
                <c:pt idx="184">
                  <c:v>0.616134039431394</c:v>
                </c:pt>
                <c:pt idx="185">
                  <c:v>0.61655331712963202</c:v>
                </c:pt>
                <c:pt idx="186">
                  <c:v>0.61696197136875797</c:v>
                </c:pt>
                <c:pt idx="187">
                  <c:v>0.61736009548066195</c:v>
                </c:pt>
                <c:pt idx="188">
                  <c:v>0.61774778336692404</c:v>
                </c:pt>
                <c:pt idx="189">
                  <c:v>0.61812513006504799</c:v>
                </c:pt>
                <c:pt idx="190">
                  <c:v>0.618492232292293</c:v>
                </c:pt>
                <c:pt idx="191">
                  <c:v>0.61884918894495999</c:v>
                </c:pt>
                <c:pt idx="192">
                  <c:v>0.61919610153499804</c:v>
                </c:pt>
                <c:pt idx="193">
                  <c:v>0.61953307455120599</c:v>
                </c:pt>
                <c:pt idx="194">
                  <c:v>0.619860215737705</c:v>
                </c:pt>
                <c:pt idx="195">
                  <c:v>0.62017763628774603</c:v>
                </c:pt>
                <c:pt idx="196">
                  <c:v>0.62048545095530905</c:v>
                </c:pt>
                <c:pt idx="197">
                  <c:v>0.62078377809046104</c:v>
                </c:pt>
                <c:pt idx="198">
                  <c:v>0.62107273960680898</c:v>
                </c:pt>
                <c:pt idx="199">
                  <c:v>0.62135246089069496</c:v>
                </c:pt>
                <c:pt idx="200">
                  <c:v>0.62162307066227696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10-4CFA-8397-205AB9184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229279"/>
        <c:axId val="1347230111"/>
      </c:scatterChart>
      <c:valAx>
        <c:axId val="1347229279"/>
        <c:scaling>
          <c:orientation val="minMax"/>
          <c:max val="0.1"/>
          <c:min val="-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ja-JP" sz="1800"/>
                  <a:t>vin</a:t>
                </a:r>
                <a:r>
                  <a:rPr lang="en-US" altLang="ja-JP" sz="1800" baseline="0"/>
                  <a:t> [V]</a:t>
                </a:r>
                <a:endParaRPr lang="ja-JP" altLang="en-US" sz="18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7230111"/>
        <c:crossesAt val="0.4"/>
        <c:crossBetween val="midCat"/>
      </c:valAx>
      <c:valAx>
        <c:axId val="1347230111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ja-JP" sz="1800"/>
                  <a:t>vout [V]</a:t>
                </a:r>
                <a:endParaRPr lang="ja-JP" altLang="en-US" sz="18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7229279"/>
        <c:crossesAt val="-0.1"/>
        <c:crossBetween val="midCat"/>
      </c:valAx>
    </c:plotArea>
    <c:legend>
      <c:legendPos val="r"/>
      <c:layout>
        <c:manualLayout>
          <c:xMode val="edge"/>
          <c:yMode val="edge"/>
          <c:x val="0.67170295157072302"/>
          <c:y val="0.33294947506561678"/>
          <c:w val="0.2477551922186283"/>
          <c:h val="0.16743438320209975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3937007874016"/>
          <c:y val="5.0925925925925923E-2"/>
          <c:w val="0.78661329833770766"/>
          <c:h val="0.74350320793234181"/>
        </c:manualLayout>
      </c:layout>
      <c:scatterChart>
        <c:scatterStyle val="smoothMarker"/>
        <c:varyColors val="0"/>
        <c:ser>
          <c:idx val="1"/>
          <c:order val="0"/>
          <c:tx>
            <c:v>I3</c:v>
          </c:tx>
          <c:marker>
            <c:symbol val="none"/>
          </c:marker>
          <c:xVal>
            <c:numRef>
              <c:f>Sheet2!$C$2:$C$202</c:f>
              <c:numCache>
                <c:formatCode>General</c:formatCode>
                <c:ptCount val="201"/>
                <c:pt idx="0">
                  <c:v>-0.1</c:v>
                </c:pt>
                <c:pt idx="1">
                  <c:v>-9.9000000000000005E-2</c:v>
                </c:pt>
                <c:pt idx="2">
                  <c:v>-9.8000000000000004E-2</c:v>
                </c:pt>
                <c:pt idx="3">
                  <c:v>-9.7000000000000003E-2</c:v>
                </c:pt>
                <c:pt idx="4">
                  <c:v>-9.6000000000000002E-2</c:v>
                </c:pt>
                <c:pt idx="5">
                  <c:v>-9.5000000000000001E-2</c:v>
                </c:pt>
                <c:pt idx="6">
                  <c:v>-9.4E-2</c:v>
                </c:pt>
                <c:pt idx="7">
                  <c:v>-9.2999999999999999E-2</c:v>
                </c:pt>
                <c:pt idx="8">
                  <c:v>-9.1999999999999998E-2</c:v>
                </c:pt>
                <c:pt idx="9">
                  <c:v>-9.0999999999999998E-2</c:v>
                </c:pt>
                <c:pt idx="10">
                  <c:v>-0.09</c:v>
                </c:pt>
                <c:pt idx="11">
                  <c:v>-8.8999999999999996E-2</c:v>
                </c:pt>
                <c:pt idx="12">
                  <c:v>-8.7999999999999898E-2</c:v>
                </c:pt>
                <c:pt idx="13">
                  <c:v>-8.6999999999999897E-2</c:v>
                </c:pt>
                <c:pt idx="14">
                  <c:v>-8.5999999999999896E-2</c:v>
                </c:pt>
                <c:pt idx="15">
                  <c:v>-8.4999999999999895E-2</c:v>
                </c:pt>
                <c:pt idx="16">
                  <c:v>-8.3999999999999894E-2</c:v>
                </c:pt>
                <c:pt idx="17">
                  <c:v>-8.2999999999999893E-2</c:v>
                </c:pt>
                <c:pt idx="18">
                  <c:v>-8.1999999999999906E-2</c:v>
                </c:pt>
                <c:pt idx="19">
                  <c:v>-8.0999999999999905E-2</c:v>
                </c:pt>
                <c:pt idx="20">
                  <c:v>-7.9999999999999905E-2</c:v>
                </c:pt>
                <c:pt idx="21">
                  <c:v>-7.8999999999999904E-2</c:v>
                </c:pt>
                <c:pt idx="22">
                  <c:v>-7.7999999999999903E-2</c:v>
                </c:pt>
                <c:pt idx="23">
                  <c:v>-7.6999999999999902E-2</c:v>
                </c:pt>
                <c:pt idx="24">
                  <c:v>-7.5999999999999901E-2</c:v>
                </c:pt>
                <c:pt idx="25">
                  <c:v>-7.49999999999999E-2</c:v>
                </c:pt>
                <c:pt idx="26">
                  <c:v>-7.3999999999999899E-2</c:v>
                </c:pt>
                <c:pt idx="27">
                  <c:v>-7.2999999999999898E-2</c:v>
                </c:pt>
                <c:pt idx="28">
                  <c:v>-7.1999999999999897E-2</c:v>
                </c:pt>
                <c:pt idx="29">
                  <c:v>-7.0999999999999897E-2</c:v>
                </c:pt>
                <c:pt idx="30">
                  <c:v>-6.9999999999999896E-2</c:v>
                </c:pt>
                <c:pt idx="31">
                  <c:v>-6.8999999999999895E-2</c:v>
                </c:pt>
                <c:pt idx="32">
                  <c:v>-6.7999999999999894E-2</c:v>
                </c:pt>
                <c:pt idx="33">
                  <c:v>-6.6999999999999907E-2</c:v>
                </c:pt>
                <c:pt idx="34">
                  <c:v>-6.5999999999999906E-2</c:v>
                </c:pt>
                <c:pt idx="35">
                  <c:v>-6.4999999999999905E-2</c:v>
                </c:pt>
                <c:pt idx="36">
                  <c:v>-6.3999999999999904E-2</c:v>
                </c:pt>
                <c:pt idx="37">
                  <c:v>-6.2999999999999903E-2</c:v>
                </c:pt>
                <c:pt idx="38">
                  <c:v>-6.1999999999999902E-2</c:v>
                </c:pt>
                <c:pt idx="39">
                  <c:v>-6.0999999999999902E-2</c:v>
                </c:pt>
                <c:pt idx="40">
                  <c:v>-5.9999999999999901E-2</c:v>
                </c:pt>
                <c:pt idx="41">
                  <c:v>-5.89999999999999E-2</c:v>
                </c:pt>
                <c:pt idx="42">
                  <c:v>-5.7999999999999899E-2</c:v>
                </c:pt>
                <c:pt idx="43">
                  <c:v>-5.6999999999999898E-2</c:v>
                </c:pt>
                <c:pt idx="44">
                  <c:v>-5.5999999999999897E-2</c:v>
                </c:pt>
                <c:pt idx="45">
                  <c:v>-5.4999999999999903E-2</c:v>
                </c:pt>
                <c:pt idx="46">
                  <c:v>-5.3999999999999902E-2</c:v>
                </c:pt>
                <c:pt idx="47">
                  <c:v>-5.2999999999999901E-2</c:v>
                </c:pt>
                <c:pt idx="48">
                  <c:v>-5.19999999999999E-2</c:v>
                </c:pt>
                <c:pt idx="49">
                  <c:v>-5.09999999999999E-2</c:v>
                </c:pt>
                <c:pt idx="50">
                  <c:v>-4.9999999999999899E-2</c:v>
                </c:pt>
                <c:pt idx="51">
                  <c:v>-4.8999999999999898E-2</c:v>
                </c:pt>
                <c:pt idx="52">
                  <c:v>-4.7999999999999897E-2</c:v>
                </c:pt>
                <c:pt idx="53">
                  <c:v>-4.6999999999999903E-2</c:v>
                </c:pt>
                <c:pt idx="54">
                  <c:v>-4.5999999999999902E-2</c:v>
                </c:pt>
                <c:pt idx="55">
                  <c:v>-4.4999999999999901E-2</c:v>
                </c:pt>
                <c:pt idx="56">
                  <c:v>-4.39999999999999E-2</c:v>
                </c:pt>
                <c:pt idx="57">
                  <c:v>-4.2999999999999899E-2</c:v>
                </c:pt>
                <c:pt idx="58">
                  <c:v>-4.1999999999999899E-2</c:v>
                </c:pt>
                <c:pt idx="59">
                  <c:v>-4.0999999999999898E-2</c:v>
                </c:pt>
                <c:pt idx="60">
                  <c:v>-3.9999999999999897E-2</c:v>
                </c:pt>
                <c:pt idx="61">
                  <c:v>-3.8999999999999903E-2</c:v>
                </c:pt>
                <c:pt idx="62">
                  <c:v>-3.7999999999999902E-2</c:v>
                </c:pt>
                <c:pt idx="63">
                  <c:v>-3.6999999999999901E-2</c:v>
                </c:pt>
                <c:pt idx="64">
                  <c:v>-3.59999999999999E-2</c:v>
                </c:pt>
                <c:pt idx="65">
                  <c:v>-3.4999999999999899E-2</c:v>
                </c:pt>
                <c:pt idx="66">
                  <c:v>-3.3999999999999898E-2</c:v>
                </c:pt>
                <c:pt idx="67">
                  <c:v>-3.2999999999999897E-2</c:v>
                </c:pt>
                <c:pt idx="68">
                  <c:v>-3.1999999999999897E-2</c:v>
                </c:pt>
                <c:pt idx="69">
                  <c:v>-3.0999999999999899E-2</c:v>
                </c:pt>
                <c:pt idx="70">
                  <c:v>-2.9999999999999898E-2</c:v>
                </c:pt>
                <c:pt idx="71">
                  <c:v>-2.8999999999999901E-2</c:v>
                </c:pt>
                <c:pt idx="72">
                  <c:v>-2.79999999999999E-2</c:v>
                </c:pt>
                <c:pt idx="73">
                  <c:v>-2.6999999999999899E-2</c:v>
                </c:pt>
                <c:pt idx="74">
                  <c:v>-2.5999999999999902E-2</c:v>
                </c:pt>
                <c:pt idx="75">
                  <c:v>-2.4999999999999901E-2</c:v>
                </c:pt>
                <c:pt idx="76">
                  <c:v>-2.39999999999999E-2</c:v>
                </c:pt>
                <c:pt idx="77">
                  <c:v>-2.2999999999999899E-2</c:v>
                </c:pt>
                <c:pt idx="78">
                  <c:v>-2.1999999999999902E-2</c:v>
                </c:pt>
                <c:pt idx="79">
                  <c:v>-2.0999999999999901E-2</c:v>
                </c:pt>
                <c:pt idx="80">
                  <c:v>-1.99999999999999E-2</c:v>
                </c:pt>
                <c:pt idx="81">
                  <c:v>-1.8999999999999899E-2</c:v>
                </c:pt>
                <c:pt idx="82">
                  <c:v>-1.7999999999999901E-2</c:v>
                </c:pt>
                <c:pt idx="83">
                  <c:v>-1.6999999999999901E-2</c:v>
                </c:pt>
                <c:pt idx="84">
                  <c:v>-1.59999999999999E-2</c:v>
                </c:pt>
                <c:pt idx="85">
                  <c:v>-1.4999999999999901E-2</c:v>
                </c:pt>
                <c:pt idx="86">
                  <c:v>-1.39999999999999E-2</c:v>
                </c:pt>
                <c:pt idx="87">
                  <c:v>-1.2999999999999901E-2</c:v>
                </c:pt>
                <c:pt idx="88">
                  <c:v>-1.19999999999999E-2</c:v>
                </c:pt>
                <c:pt idx="89">
                  <c:v>-1.09999999999999E-2</c:v>
                </c:pt>
                <c:pt idx="90">
                  <c:v>-9.9999999999999204E-3</c:v>
                </c:pt>
                <c:pt idx="91">
                  <c:v>-8.9999999999999195E-3</c:v>
                </c:pt>
                <c:pt idx="92">
                  <c:v>-7.9999999999999204E-3</c:v>
                </c:pt>
                <c:pt idx="93">
                  <c:v>-6.9999999999999203E-3</c:v>
                </c:pt>
                <c:pt idx="94">
                  <c:v>-5.9999999999999203E-3</c:v>
                </c:pt>
                <c:pt idx="95">
                  <c:v>-4.9999999999999203E-3</c:v>
                </c:pt>
                <c:pt idx="96">
                  <c:v>-3.9999999999999203E-3</c:v>
                </c:pt>
                <c:pt idx="97">
                  <c:v>-2.9999999999999198E-3</c:v>
                </c:pt>
                <c:pt idx="98">
                  <c:v>-1.9999999999999198E-3</c:v>
                </c:pt>
                <c:pt idx="99">
                  <c:v>-9.9999999999992304E-4</c:v>
                </c:pt>
                <c:pt idx="100">
                  <c:v>0</c:v>
                </c:pt>
                <c:pt idx="101">
                  <c:v>1E-3</c:v>
                </c:pt>
                <c:pt idx="102">
                  <c:v>2E-3</c:v>
                </c:pt>
                <c:pt idx="103">
                  <c:v>3.0000000000000001E-3</c:v>
                </c:pt>
                <c:pt idx="104">
                  <c:v>4.0000000000000001E-3</c:v>
                </c:pt>
                <c:pt idx="105">
                  <c:v>5.0000000000000001E-3</c:v>
                </c:pt>
                <c:pt idx="106">
                  <c:v>6.0000000000000001E-3</c:v>
                </c:pt>
                <c:pt idx="107">
                  <c:v>7.0000000000000001E-3</c:v>
                </c:pt>
                <c:pt idx="108">
                  <c:v>8.0000000000000002E-3</c:v>
                </c:pt>
                <c:pt idx="109">
                  <c:v>8.9999999999999993E-3</c:v>
                </c:pt>
                <c:pt idx="110">
                  <c:v>0.01</c:v>
                </c:pt>
                <c:pt idx="111">
                  <c:v>1.0999999999999999E-2</c:v>
                </c:pt>
                <c:pt idx="112">
                  <c:v>1.2E-2</c:v>
                </c:pt>
                <c:pt idx="113">
                  <c:v>1.2999999999999999E-2</c:v>
                </c:pt>
                <c:pt idx="114">
                  <c:v>1.4E-2</c:v>
                </c:pt>
                <c:pt idx="115">
                  <c:v>1.4999999999999999E-2</c:v>
                </c:pt>
                <c:pt idx="116">
                  <c:v>1.6E-2</c:v>
                </c:pt>
                <c:pt idx="117">
                  <c:v>1.7000000000000001E-2</c:v>
                </c:pt>
                <c:pt idx="118">
                  <c:v>1.7999999999999999E-2</c:v>
                </c:pt>
                <c:pt idx="119">
                  <c:v>1.9E-2</c:v>
                </c:pt>
                <c:pt idx="120">
                  <c:v>0.02</c:v>
                </c:pt>
                <c:pt idx="121">
                  <c:v>2.1000000000000001E-2</c:v>
                </c:pt>
                <c:pt idx="122">
                  <c:v>2.1999999999999999E-2</c:v>
                </c:pt>
                <c:pt idx="123">
                  <c:v>2.3E-2</c:v>
                </c:pt>
                <c:pt idx="124">
                  <c:v>2.4E-2</c:v>
                </c:pt>
                <c:pt idx="125">
                  <c:v>2.5000000000000001E-2</c:v>
                </c:pt>
                <c:pt idx="126">
                  <c:v>2.5999999999999999E-2</c:v>
                </c:pt>
                <c:pt idx="127">
                  <c:v>2.7E-2</c:v>
                </c:pt>
                <c:pt idx="128">
                  <c:v>2.8000000000000001E-2</c:v>
                </c:pt>
                <c:pt idx="129">
                  <c:v>2.9000000000000001E-2</c:v>
                </c:pt>
                <c:pt idx="130">
                  <c:v>0.03</c:v>
                </c:pt>
                <c:pt idx="131">
                  <c:v>3.1E-2</c:v>
                </c:pt>
                <c:pt idx="132">
                  <c:v>3.2000000000000001E-2</c:v>
                </c:pt>
                <c:pt idx="133">
                  <c:v>3.3000000000000002E-2</c:v>
                </c:pt>
                <c:pt idx="134">
                  <c:v>3.4000000000000002E-2</c:v>
                </c:pt>
                <c:pt idx="135">
                  <c:v>3.5000000000000003E-2</c:v>
                </c:pt>
                <c:pt idx="136">
                  <c:v>3.5999999999999997E-2</c:v>
                </c:pt>
                <c:pt idx="137">
                  <c:v>3.6999999999999998E-2</c:v>
                </c:pt>
                <c:pt idx="138">
                  <c:v>3.7999999999999999E-2</c:v>
                </c:pt>
                <c:pt idx="139">
                  <c:v>3.9E-2</c:v>
                </c:pt>
                <c:pt idx="140">
                  <c:v>0.04</c:v>
                </c:pt>
                <c:pt idx="141">
                  <c:v>4.1000000000000002E-2</c:v>
                </c:pt>
                <c:pt idx="142">
                  <c:v>4.2000000000000003E-2</c:v>
                </c:pt>
                <c:pt idx="143">
                  <c:v>4.2999999999999997E-2</c:v>
                </c:pt>
                <c:pt idx="144">
                  <c:v>4.3999999999999997E-2</c:v>
                </c:pt>
                <c:pt idx="145">
                  <c:v>4.4999999999999998E-2</c:v>
                </c:pt>
                <c:pt idx="146">
                  <c:v>4.5999999999999999E-2</c:v>
                </c:pt>
                <c:pt idx="147">
                  <c:v>4.7E-2</c:v>
                </c:pt>
                <c:pt idx="148">
                  <c:v>4.8000000000000001E-2</c:v>
                </c:pt>
                <c:pt idx="149">
                  <c:v>4.9000000000000002E-2</c:v>
                </c:pt>
                <c:pt idx="150">
                  <c:v>0.05</c:v>
                </c:pt>
                <c:pt idx="151">
                  <c:v>5.0999999999999997E-2</c:v>
                </c:pt>
                <c:pt idx="152">
                  <c:v>5.1999999999999998E-2</c:v>
                </c:pt>
                <c:pt idx="153">
                  <c:v>5.2999999999999999E-2</c:v>
                </c:pt>
                <c:pt idx="154">
                  <c:v>5.3999999999999999E-2</c:v>
                </c:pt>
                <c:pt idx="155">
                  <c:v>5.5E-2</c:v>
                </c:pt>
                <c:pt idx="156">
                  <c:v>5.6000000000000001E-2</c:v>
                </c:pt>
                <c:pt idx="157">
                  <c:v>5.7000000000000002E-2</c:v>
                </c:pt>
                <c:pt idx="158">
                  <c:v>5.8000000000000003E-2</c:v>
                </c:pt>
                <c:pt idx="159">
                  <c:v>5.8999999999999997E-2</c:v>
                </c:pt>
                <c:pt idx="160">
                  <c:v>0.06</c:v>
                </c:pt>
                <c:pt idx="161">
                  <c:v>6.0999999999999999E-2</c:v>
                </c:pt>
                <c:pt idx="162">
                  <c:v>6.2E-2</c:v>
                </c:pt>
                <c:pt idx="163">
                  <c:v>6.3E-2</c:v>
                </c:pt>
                <c:pt idx="164">
                  <c:v>6.4000000000000001E-2</c:v>
                </c:pt>
                <c:pt idx="165">
                  <c:v>6.5000000000000002E-2</c:v>
                </c:pt>
                <c:pt idx="166">
                  <c:v>6.6000000000000003E-2</c:v>
                </c:pt>
                <c:pt idx="167">
                  <c:v>6.7000000000000004E-2</c:v>
                </c:pt>
                <c:pt idx="168">
                  <c:v>6.8000000000000005E-2</c:v>
                </c:pt>
                <c:pt idx="169">
                  <c:v>6.9000000000000006E-2</c:v>
                </c:pt>
                <c:pt idx="170">
                  <c:v>7.0000000000000007E-2</c:v>
                </c:pt>
                <c:pt idx="171">
                  <c:v>7.0999999999999994E-2</c:v>
                </c:pt>
                <c:pt idx="172">
                  <c:v>7.1999999999999995E-2</c:v>
                </c:pt>
                <c:pt idx="173">
                  <c:v>7.2999999999999995E-2</c:v>
                </c:pt>
                <c:pt idx="174">
                  <c:v>7.3999999999999996E-2</c:v>
                </c:pt>
                <c:pt idx="175">
                  <c:v>7.4999999999999997E-2</c:v>
                </c:pt>
                <c:pt idx="176">
                  <c:v>7.5999999999999998E-2</c:v>
                </c:pt>
                <c:pt idx="177">
                  <c:v>7.6999999999999999E-2</c:v>
                </c:pt>
                <c:pt idx="178">
                  <c:v>7.8E-2</c:v>
                </c:pt>
                <c:pt idx="179">
                  <c:v>7.9000000000000001E-2</c:v>
                </c:pt>
                <c:pt idx="180">
                  <c:v>0.08</c:v>
                </c:pt>
                <c:pt idx="181">
                  <c:v>8.1000000000000003E-2</c:v>
                </c:pt>
                <c:pt idx="182">
                  <c:v>8.2000000000000003E-2</c:v>
                </c:pt>
                <c:pt idx="183">
                  <c:v>8.3000000000000004E-2</c:v>
                </c:pt>
                <c:pt idx="184">
                  <c:v>8.4000000000000005E-2</c:v>
                </c:pt>
                <c:pt idx="185">
                  <c:v>8.5000000000000006E-2</c:v>
                </c:pt>
                <c:pt idx="186">
                  <c:v>8.5999999999999993E-2</c:v>
                </c:pt>
                <c:pt idx="187">
                  <c:v>8.6999999999999994E-2</c:v>
                </c:pt>
                <c:pt idx="188">
                  <c:v>8.7999999999999995E-2</c:v>
                </c:pt>
                <c:pt idx="189">
                  <c:v>8.8999999999999996E-2</c:v>
                </c:pt>
                <c:pt idx="190">
                  <c:v>0.09</c:v>
                </c:pt>
                <c:pt idx="191">
                  <c:v>9.0999999999999998E-2</c:v>
                </c:pt>
                <c:pt idx="192">
                  <c:v>9.1999999999999998E-2</c:v>
                </c:pt>
                <c:pt idx="193">
                  <c:v>9.2999999999999999E-2</c:v>
                </c:pt>
                <c:pt idx="194">
                  <c:v>9.4E-2</c:v>
                </c:pt>
                <c:pt idx="195">
                  <c:v>9.5000000000000001E-2</c:v>
                </c:pt>
                <c:pt idx="196">
                  <c:v>9.6000000000000002E-2</c:v>
                </c:pt>
                <c:pt idx="197">
                  <c:v>9.7000000000000003E-2</c:v>
                </c:pt>
                <c:pt idx="198">
                  <c:v>9.8000000000000004E-2</c:v>
                </c:pt>
                <c:pt idx="199">
                  <c:v>9.9000000000000005E-2</c:v>
                </c:pt>
                <c:pt idx="200">
                  <c:v>0.1</c:v>
                </c:pt>
              </c:numCache>
            </c:numRef>
          </c:xVal>
          <c:yVal>
            <c:numRef>
              <c:f>Sheet2!$D$2:$D$202</c:f>
              <c:numCache>
                <c:formatCode>General</c:formatCode>
                <c:ptCount val="201"/>
                <c:pt idx="0">
                  <c:v>1.3465266726596301</c:v>
                </c:pt>
                <c:pt idx="1">
                  <c:v>1.3462908054015399</c:v>
                </c:pt>
                <c:pt idx="2">
                  <c:v>1.3460507841332401</c:v>
                </c:pt>
                <c:pt idx="3">
                  <c:v>1.3458065449999099</c:v>
                </c:pt>
                <c:pt idx="4">
                  <c:v>1.34555804372621</c:v>
                </c:pt>
                <c:pt idx="5">
                  <c:v>1.3453052375543999</c:v>
                </c:pt>
                <c:pt idx="6">
                  <c:v>1.3450480852659701</c:v>
                </c:pt>
                <c:pt idx="7">
                  <c:v>1.3447865471745799</c:v>
                </c:pt>
                <c:pt idx="8">
                  <c:v>1.3445205850855499</c:v>
                </c:pt>
                <c:pt idx="9">
                  <c:v>1.3442501622179099</c:v>
                </c:pt>
                <c:pt idx="10">
                  <c:v>1.34397524308558</c:v>
                </c:pt>
                <c:pt idx="11">
                  <c:v>1.3436957933364599</c:v>
                </c:pt>
                <c:pt idx="12">
                  <c:v>1.3434117795503799</c:v>
                </c:pt>
                <c:pt idx="13">
                  <c:v>1.3431231689988101</c:v>
                </c:pt>
                <c:pt idx="14">
                  <c:v>1.3428299293730199</c:v>
                </c:pt>
                <c:pt idx="15">
                  <c:v>1.34253202848914</c:v>
                </c:pt>
                <c:pt idx="16">
                  <c:v>1.3422294339814198</c:v>
                </c:pt>
                <c:pt idx="17">
                  <c:v>1.3419221129966101</c:v>
                </c:pt>
                <c:pt idx="18">
                  <c:v>1.34161003190242</c:v>
                </c:pt>
                <c:pt idx="19">
                  <c:v>1.3412931560230401</c:v>
                </c:pt>
                <c:pt idx="20">
                  <c:v>1.3409714494129199</c:v>
                </c:pt>
                <c:pt idx="21">
                  <c:v>1.3406448746778299</c:v>
                </c:pt>
                <c:pt idx="22">
                  <c:v>1.3403133928484898</c:v>
                </c:pt>
                <c:pt idx="23">
                  <c:v>1.33997696331012</c:v>
                </c:pt>
                <c:pt idx="24">
                  <c:v>1.3396355437863399</c:v>
                </c:pt>
                <c:pt idx="25">
                  <c:v>1.3392890903749599</c:v>
                </c:pt>
                <c:pt idx="26">
                  <c:v>1.3389375576293499</c:v>
                </c:pt>
                <c:pt idx="27">
                  <c:v>1.3385808986793599</c:v>
                </c:pt>
                <c:pt idx="28">
                  <c:v>1.33821906538371</c:v>
                </c:pt>
                <c:pt idx="29">
                  <c:v>1.3378520085068399</c:v>
                </c:pt>
                <c:pt idx="30">
                  <c:v>1.3374796779129601</c:v>
                </c:pt>
                <c:pt idx="31">
                  <c:v>1.3371020227705599</c:v>
                </c:pt>
                <c:pt idx="32">
                  <c:v>1.3367190927686801</c:v>
                </c:pt>
                <c:pt idx="33">
                  <c:v>1.3363310088264899</c:v>
                </c:pt>
                <c:pt idx="34">
                  <c:v>1.3359377306105999</c:v>
                </c:pt>
                <c:pt idx="35">
                  <c:v>1.33553921613964</c:v>
                </c:pt>
                <c:pt idx="36">
                  <c:v>1.3351354246990299</c:v>
                </c:pt>
                <c:pt idx="37">
                  <c:v>1.3347263173072699</c:v>
                </c:pt>
                <c:pt idx="38">
                  <c:v>1.3343118572483099</c:v>
                </c:pt>
                <c:pt idx="39">
                  <c:v>1.3338920106635501</c:v>
                </c:pt>
                <c:pt idx="40">
                  <c:v>1.3334667471911699</c:v>
                </c:pt>
                <c:pt idx="41">
                  <c:v>1.3330360406330699</c:v>
                </c:pt>
                <c:pt idx="42">
                  <c:v>1.33259986962289</c:v>
                </c:pt>
                <c:pt idx="43">
                  <c:v>1.33215821826311</c:v>
                </c:pt>
                <c:pt idx="44">
                  <c:v>1.33171107669366</c:v>
                </c:pt>
                <c:pt idx="45">
                  <c:v>1.33125844155494</c:v>
                </c:pt>
                <c:pt idx="46">
                  <c:v>1.3308003163107798</c:v>
                </c:pt>
                <c:pt idx="47">
                  <c:v>1.33033671140502</c:v>
                </c:pt>
                <c:pt idx="48">
                  <c:v>1.32986764423795</c:v>
                </c:pt>
                <c:pt idx="49">
                  <c:v>1.3293931389643199</c:v>
                </c:pt>
                <c:pt idx="50">
                  <c:v>1.3289132261299799</c:v>
                </c:pt>
                <c:pt idx="51">
                  <c:v>1.3284279421786098</c:v>
                </c:pt>
                <c:pt idx="52">
                  <c:v>1.3279373288701199</c:v>
                </c:pt>
                <c:pt idx="53">
                  <c:v>1.3274414326555899</c:v>
                </c:pt>
                <c:pt idx="54">
                  <c:v>1.32694030405346</c:v>
                </c:pt>
                <c:pt idx="55">
                  <c:v>1.3264339970646801</c:v>
                </c:pt>
                <c:pt idx="56">
                  <c:v>1.3259225686552099</c:v>
                </c:pt>
                <c:pt idx="57">
                  <c:v>1.3254060783239801</c:v>
                </c:pt>
                <c:pt idx="58">
                  <c:v>1.32488458776385</c:v>
                </c:pt>
                <c:pt idx="59">
                  <c:v>1.3243581606147801</c:v>
                </c:pt>
                <c:pt idx="60">
                  <c:v>1.3238268623020699</c:v>
                </c:pt>
                <c:pt idx="61">
                  <c:v>1.3232907599486599</c:v>
                </c:pt>
                <c:pt idx="62">
                  <c:v>1.32274992234849</c:v>
                </c:pt>
                <c:pt idx="63">
                  <c:v>1.3222044199878</c:v>
                </c:pt>
                <c:pt idx="64">
                  <c:v>1.3216543251020498</c:v>
                </c:pt>
                <c:pt idx="65">
                  <c:v>1.3210997117574701</c:v>
                </c:pt>
                <c:pt idx="66">
                  <c:v>1.3205406559481698</c:v>
                </c:pt>
                <c:pt idx="67">
                  <c:v>1.3199772357014801</c:v>
                </c:pt>
                <c:pt idx="68">
                  <c:v>1.31940953118566</c:v>
                </c:pt>
                <c:pt idx="69">
                  <c:v>1.3188376248156901</c:v>
                </c:pt>
                <c:pt idx="70">
                  <c:v>1.3182616013540498</c:v>
                </c:pt>
                <c:pt idx="71">
                  <c:v>1.3176815480041999</c:v>
                </c:pt>
                <c:pt idx="72">
                  <c:v>1.3170975544952499</c:v>
                </c:pt>
                <c:pt idx="73">
                  <c:v>1.3165097131569001</c:v>
                </c:pt>
                <c:pt idx="74">
                  <c:v>1.3159181189840699</c:v>
                </c:pt>
                <c:pt idx="75">
                  <c:v>1.31532286969098</c:v>
                </c:pt>
                <c:pt idx="76">
                  <c:v>1.3147240657544799</c:v>
                </c:pt>
                <c:pt idx="77">
                  <c:v>1.3141218104468599</c:v>
                </c:pt>
                <c:pt idx="78">
                  <c:v>1.31351620985794</c:v>
                </c:pt>
                <c:pt idx="79">
                  <c:v>1.3129073729070999</c:v>
                </c:pt>
                <c:pt idx="80">
                  <c:v>1.31229541134484</c:v>
                </c:pt>
                <c:pt idx="81">
                  <c:v>1.31168043974467</c:v>
                </c:pt>
                <c:pt idx="82">
                  <c:v>1.31106257548503</c:v>
                </c:pt>
                <c:pt idx="83">
                  <c:v>1.31044193872181</c:v>
                </c:pt>
                <c:pt idx="84">
                  <c:v>1.3098186523517499</c:v>
                </c:pt>
                <c:pt idx="85">
                  <c:v>1.3091928419666299</c:v>
                </c:pt>
                <c:pt idx="86">
                  <c:v>1.3085646357994398</c:v>
                </c:pt>
                <c:pt idx="87">
                  <c:v>1.3079341646622</c:v>
                </c:pt>
                <c:pt idx="88">
                  <c:v>1.3073015618768999</c:v>
                </c:pt>
                <c:pt idx="89">
                  <c:v>1.3066669631997201</c:v>
                </c:pt>
                <c:pt idx="90">
                  <c:v>1.3060305067387998</c:v>
                </c:pt>
                <c:pt idx="91">
                  <c:v>1.30539234319783</c:v>
                </c:pt>
                <c:pt idx="92">
                  <c:v>1.3047525954480002</c:v>
                </c:pt>
                <c:pt idx="93">
                  <c:v>1.30411141751294</c:v>
                </c:pt>
                <c:pt idx="94">
                  <c:v>1.30346895594992</c:v>
                </c:pt>
                <c:pt idx="95">
                  <c:v>1.3028253591491101</c:v>
                </c:pt>
                <c:pt idx="96">
                  <c:v>1.30218077720699</c:v>
                </c:pt>
                <c:pt idx="97">
                  <c:v>1.3015353617959</c:v>
                </c:pt>
                <c:pt idx="98">
                  <c:v>1.3008892660311902</c:v>
                </c:pt>
                <c:pt idx="99">
                  <c:v>1.3002426443258901</c:v>
                </c:pt>
                <c:pt idx="100">
                  <c:v>1.29959565226448</c:v>
                </c:pt>
                <c:pt idx="101">
                  <c:v>1.29894844644456</c:v>
                </c:pt>
                <c:pt idx="102">
                  <c:v>1.2983011843383199</c:v>
                </c:pt>
                <c:pt idx="103">
                  <c:v>1.29765402414369</c:v>
                </c:pt>
                <c:pt idx="104">
                  <c:v>1.2970071246356398</c:v>
                </c:pt>
                <c:pt idx="105">
                  <c:v>1.29636064501417</c:v>
                </c:pt>
                <c:pt idx="106">
                  <c:v>1.2957147447700399</c:v>
                </c:pt>
                <c:pt idx="107">
                  <c:v>1.2950695835071</c:v>
                </c:pt>
                <c:pt idx="108">
                  <c:v>1.2944253208247298</c:v>
                </c:pt>
                <c:pt idx="109">
                  <c:v>1.2937821161574798</c:v>
                </c:pt>
                <c:pt idx="110">
                  <c:v>1.2931401381159098</c:v>
                </c:pt>
                <c:pt idx="111">
                  <c:v>1.29249952564196</c:v>
                </c:pt>
                <c:pt idx="112">
                  <c:v>1.29186044708383</c:v>
                </c:pt>
                <c:pt idx="113">
                  <c:v>1.29122305985317</c:v>
                </c:pt>
                <c:pt idx="114">
                  <c:v>1.29058752043491</c:v>
                </c:pt>
                <c:pt idx="115">
                  <c:v>1.28995398431597</c:v>
                </c:pt>
                <c:pt idx="116">
                  <c:v>1.28932260586063</c:v>
                </c:pt>
                <c:pt idx="117">
                  <c:v>1.28869353819245</c:v>
                </c:pt>
                <c:pt idx="118">
                  <c:v>1.2880669330831298</c:v>
                </c:pt>
                <c:pt idx="119">
                  <c:v>1.2874429408483299</c:v>
                </c:pt>
                <c:pt idx="120">
                  <c:v>1.28682171025071</c:v>
                </c:pt>
                <c:pt idx="121">
                  <c:v>1.2862033884102</c:v>
                </c:pt>
                <c:pt idx="122">
                  <c:v>1.2855881207223199</c:v>
                </c:pt>
                <c:pt idx="123">
                  <c:v>1.2849760507846799</c:v>
                </c:pt>
                <c:pt idx="124">
                  <c:v>1.28436732033213</c:v>
                </c:pt>
                <c:pt idx="125">
                  <c:v>1.2837620691813898</c:v>
                </c:pt>
                <c:pt idx="126">
                  <c:v>1.28316043518513</c:v>
                </c:pt>
                <c:pt idx="127">
                  <c:v>1.28256255419653</c:v>
                </c:pt>
                <c:pt idx="128">
                  <c:v>1.2819685600444399</c:v>
                </c:pt>
                <c:pt idx="129">
                  <c:v>1.28137858451949</c:v>
                </c:pt>
                <c:pt idx="130">
                  <c:v>1.2807927573717699</c:v>
                </c:pt>
                <c:pt idx="131">
                  <c:v>1.28021120631998</c:v>
                </c:pt>
                <c:pt idx="132">
                  <c:v>1.2796340570720299</c:v>
                </c:pt>
                <c:pt idx="133">
                  <c:v>1.2790614333569299</c:v>
                </c:pt>
                <c:pt idx="134">
                  <c:v>1.27849345696686</c:v>
                </c:pt>
                <c:pt idx="135">
                  <c:v>1.2779302478082799</c:v>
                </c:pt>
                <c:pt idx="136">
                  <c:v>1.2773719239596999</c:v>
                </c:pt>
                <c:pt idx="137">
                  <c:v>1.2768186017328</c:v>
                </c:pt>
                <c:pt idx="138">
                  <c:v>1.27627039573243</c:v>
                </c:pt>
                <c:pt idx="139">
                  <c:v>1.2757274189087799</c:v>
                </c:pt>
                <c:pt idx="140">
                  <c:v>1.2751897825940999</c:v>
                </c:pt>
                <c:pt idx="141">
                  <c:v>1.27465759651307</c:v>
                </c:pt>
                <c:pt idx="142">
                  <c:v>1.27413096875498</c:v>
                </c:pt>
                <c:pt idx="143">
                  <c:v>1.2736100056928699</c:v>
                </c:pt>
                <c:pt idx="144">
                  <c:v>1.2730948118348799</c:v>
                </c:pt>
                <c:pt idx="145">
                  <c:v>1.2725854895917899</c:v>
                </c:pt>
                <c:pt idx="146">
                  <c:v>1.2720821389475201</c:v>
                </c:pt>
                <c:pt idx="147">
                  <c:v>1.27158485702326</c:v>
                </c:pt>
                <c:pt idx="148">
                  <c:v>1.2710937375324398</c:v>
                </c:pt>
                <c:pt idx="149">
                  <c:v>1.27060887013387</c:v>
                </c:pt>
                <c:pt idx="150">
                  <c:v>1.2701303397016499</c:v>
                </c:pt>
                <c:pt idx="151">
                  <c:v>1.2696582255428701</c:v>
                </c:pt>
                <c:pt idx="152">
                  <c:v>1.26919260060567</c:v>
                </c:pt>
                <c:pt idx="153">
                  <c:v>1.26873353072735</c:v>
                </c:pt>
                <c:pt idx="154">
                  <c:v>1.2682810739754999</c:v>
                </c:pt>
                <c:pt idx="155">
                  <c:v>1.26783528013076</c:v>
                </c:pt>
                <c:pt idx="156">
                  <c:v>1.2673961903491699</c:v>
                </c:pt>
                <c:pt idx="157">
                  <c:v>1.2669638370274601</c:v>
                </c:pt>
                <c:pt idx="158">
                  <c:v>1.2665382438758199</c:v>
                </c:pt>
                <c:pt idx="159">
                  <c:v>1.2661194261859898</c:v>
                </c:pt>
                <c:pt idx="160">
                  <c:v>1.26570739126728</c:v>
                </c:pt>
                <c:pt idx="161">
                  <c:v>1.2653021390136301</c:v>
                </c:pt>
                <c:pt idx="162">
                  <c:v>1.2649036625600598</c:v>
                </c:pt>
                <c:pt idx="163">
                  <c:v>1.2645119489869998</c:v>
                </c:pt>
                <c:pt idx="164">
                  <c:v>1.26412698003515</c:v>
                </c:pt>
                <c:pt idx="165">
                  <c:v>1.2637487328005599</c:v>
                </c:pt>
                <c:pt idx="166">
                  <c:v>1.2633771803860099</c:v>
                </c:pt>
                <c:pt idx="167">
                  <c:v>1.2630122924937901</c:v>
                </c:pt>
                <c:pt idx="168">
                  <c:v>1.26265403595029</c:v>
                </c:pt>
                <c:pt idx="169">
                  <c:v>1.2623023780757401</c:v>
                </c:pt>
                <c:pt idx="170">
                  <c:v>1.26195747317984</c:v>
                </c:pt>
                <c:pt idx="171">
                  <c:v>1.2616193924355301</c:v>
                </c:pt>
                <c:pt idx="172">
                  <c:v>1.2612880883850899</c:v>
                </c:pt>
                <c:pt idx="173">
                  <c:v>1.2609635129036099</c:v>
                </c:pt>
                <c:pt idx="174">
                  <c:v>1.2606456174666101</c:v>
                </c:pt>
                <c:pt idx="175">
                  <c:v>1.2603343534051701</c:v>
                </c:pt>
                <c:pt idx="176">
                  <c:v>1.2600296721450799</c:v>
                </c:pt>
                <c:pt idx="177">
                  <c:v>1.25973152542099</c:v>
                </c:pt>
                <c:pt idx="178">
                  <c:v>1.2594398654565699</c:v>
                </c:pt>
                <c:pt idx="179">
                  <c:v>1.2591546451012801</c:v>
                </c:pt>
                <c:pt idx="180">
                  <c:v>1.25887581791468</c:v>
                </c:pt>
                <c:pt idx="181">
                  <c:v>1.2586033381916699</c:v>
                </c:pt>
                <c:pt idx="182">
                  <c:v>1.25833716092359</c:v>
                </c:pt>
                <c:pt idx="183">
                  <c:v>1.2580772416939998</c:v>
                </c:pt>
                <c:pt idx="184">
                  <c:v>1.2578235365111501</c:v>
                </c:pt>
                <c:pt idx="185">
                  <c:v>1.2575760015825601</c:v>
                </c:pt>
                <c:pt idx="186">
                  <c:v>1.25733459304106</c:v>
                </c:pt>
                <c:pt idx="187">
                  <c:v>1.25709926663563</c:v>
                </c:pt>
                <c:pt idx="188">
                  <c:v>1.25686997740342</c:v>
                </c:pt>
                <c:pt idx="189">
                  <c:v>1.2566466793391902</c:v>
                </c:pt>
                <c:pt idx="190">
                  <c:v>1.25642932507677</c:v>
                </c:pt>
                <c:pt idx="191">
                  <c:v>1.2562178655963501</c:v>
                </c:pt>
                <c:pt idx="192">
                  <c:v>1.2560122499680899</c:v>
                </c:pt>
                <c:pt idx="193">
                  <c:v>1.2558124251401099</c:v>
                </c:pt>
                <c:pt idx="194">
                  <c:v>1.25561833577522</c:v>
                </c:pt>
                <c:pt idx="195">
                  <c:v>1.2554299241379399</c:v>
                </c:pt>
                <c:pt idx="196">
                  <c:v>1.25524713003039</c:v>
                </c:pt>
                <c:pt idx="197">
                  <c:v>1.2550698907736599</c:v>
                </c:pt>
                <c:pt idx="198">
                  <c:v>1.2548981412301499</c:v>
                </c:pt>
                <c:pt idx="199">
                  <c:v>1.2547318138607699</c:v>
                </c:pt>
                <c:pt idx="200">
                  <c:v>1.25457083881153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E8-42BE-B948-F790A8FC9CB1}"/>
            </c:ext>
          </c:extLst>
        </c:ser>
        <c:ser>
          <c:idx val="0"/>
          <c:order val="1"/>
          <c:tx>
            <c:v>I2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Sheet2!$A$2:$A$202</c:f>
              <c:numCache>
                <c:formatCode>General</c:formatCode>
                <c:ptCount val="201"/>
                <c:pt idx="0">
                  <c:v>-0.1</c:v>
                </c:pt>
                <c:pt idx="1">
                  <c:v>-9.9000000000000005E-2</c:v>
                </c:pt>
                <c:pt idx="2">
                  <c:v>-9.8000000000000004E-2</c:v>
                </c:pt>
                <c:pt idx="3">
                  <c:v>-9.7000000000000003E-2</c:v>
                </c:pt>
                <c:pt idx="4">
                  <c:v>-9.6000000000000002E-2</c:v>
                </c:pt>
                <c:pt idx="5">
                  <c:v>-9.5000000000000001E-2</c:v>
                </c:pt>
                <c:pt idx="6">
                  <c:v>-9.4E-2</c:v>
                </c:pt>
                <c:pt idx="7">
                  <c:v>-9.2999999999999999E-2</c:v>
                </c:pt>
                <c:pt idx="8">
                  <c:v>-9.1999999999999998E-2</c:v>
                </c:pt>
                <c:pt idx="9">
                  <c:v>-9.0999999999999998E-2</c:v>
                </c:pt>
                <c:pt idx="10">
                  <c:v>-0.09</c:v>
                </c:pt>
                <c:pt idx="11">
                  <c:v>-8.8999999999999996E-2</c:v>
                </c:pt>
                <c:pt idx="12">
                  <c:v>-8.7999999999999898E-2</c:v>
                </c:pt>
                <c:pt idx="13">
                  <c:v>-8.6999999999999897E-2</c:v>
                </c:pt>
                <c:pt idx="14">
                  <c:v>-8.5999999999999896E-2</c:v>
                </c:pt>
                <c:pt idx="15">
                  <c:v>-8.4999999999999895E-2</c:v>
                </c:pt>
                <c:pt idx="16">
                  <c:v>-8.3999999999999894E-2</c:v>
                </c:pt>
                <c:pt idx="17">
                  <c:v>-8.2999999999999893E-2</c:v>
                </c:pt>
                <c:pt idx="18">
                  <c:v>-8.1999999999999906E-2</c:v>
                </c:pt>
                <c:pt idx="19">
                  <c:v>-8.0999999999999905E-2</c:v>
                </c:pt>
                <c:pt idx="20">
                  <c:v>-7.9999999999999905E-2</c:v>
                </c:pt>
                <c:pt idx="21">
                  <c:v>-7.8999999999999904E-2</c:v>
                </c:pt>
                <c:pt idx="22">
                  <c:v>-7.7999999999999903E-2</c:v>
                </c:pt>
                <c:pt idx="23">
                  <c:v>-7.6999999999999902E-2</c:v>
                </c:pt>
                <c:pt idx="24">
                  <c:v>-7.5999999999999901E-2</c:v>
                </c:pt>
                <c:pt idx="25">
                  <c:v>-7.49999999999999E-2</c:v>
                </c:pt>
                <c:pt idx="26">
                  <c:v>-7.3999999999999899E-2</c:v>
                </c:pt>
                <c:pt idx="27">
                  <c:v>-7.2999999999999898E-2</c:v>
                </c:pt>
                <c:pt idx="28">
                  <c:v>-7.1999999999999897E-2</c:v>
                </c:pt>
                <c:pt idx="29">
                  <c:v>-7.0999999999999897E-2</c:v>
                </c:pt>
                <c:pt idx="30">
                  <c:v>-6.9999999999999896E-2</c:v>
                </c:pt>
                <c:pt idx="31">
                  <c:v>-6.8999999999999895E-2</c:v>
                </c:pt>
                <c:pt idx="32">
                  <c:v>-6.7999999999999894E-2</c:v>
                </c:pt>
                <c:pt idx="33">
                  <c:v>-6.6999999999999907E-2</c:v>
                </c:pt>
                <c:pt idx="34">
                  <c:v>-6.5999999999999906E-2</c:v>
                </c:pt>
                <c:pt idx="35">
                  <c:v>-6.4999999999999905E-2</c:v>
                </c:pt>
                <c:pt idx="36">
                  <c:v>-6.3999999999999904E-2</c:v>
                </c:pt>
                <c:pt idx="37">
                  <c:v>-6.2999999999999903E-2</c:v>
                </c:pt>
                <c:pt idx="38">
                  <c:v>-6.1999999999999902E-2</c:v>
                </c:pt>
                <c:pt idx="39">
                  <c:v>-6.0999999999999902E-2</c:v>
                </c:pt>
                <c:pt idx="40">
                  <c:v>-5.9999999999999901E-2</c:v>
                </c:pt>
                <c:pt idx="41">
                  <c:v>-5.89999999999999E-2</c:v>
                </c:pt>
                <c:pt idx="42">
                  <c:v>-5.7999999999999899E-2</c:v>
                </c:pt>
                <c:pt idx="43">
                  <c:v>-5.6999999999999898E-2</c:v>
                </c:pt>
                <c:pt idx="44">
                  <c:v>-5.5999999999999897E-2</c:v>
                </c:pt>
                <c:pt idx="45">
                  <c:v>-5.4999999999999903E-2</c:v>
                </c:pt>
                <c:pt idx="46">
                  <c:v>-5.3999999999999902E-2</c:v>
                </c:pt>
                <c:pt idx="47">
                  <c:v>-5.2999999999999901E-2</c:v>
                </c:pt>
                <c:pt idx="48">
                  <c:v>-5.19999999999999E-2</c:v>
                </c:pt>
                <c:pt idx="49">
                  <c:v>-5.09999999999999E-2</c:v>
                </c:pt>
                <c:pt idx="50">
                  <c:v>-4.9999999999999899E-2</c:v>
                </c:pt>
                <c:pt idx="51">
                  <c:v>-4.8999999999999898E-2</c:v>
                </c:pt>
                <c:pt idx="52">
                  <c:v>-4.7999999999999897E-2</c:v>
                </c:pt>
                <c:pt idx="53">
                  <c:v>-4.6999999999999903E-2</c:v>
                </c:pt>
                <c:pt idx="54">
                  <c:v>-4.5999999999999902E-2</c:v>
                </c:pt>
                <c:pt idx="55">
                  <c:v>-4.4999999999999901E-2</c:v>
                </c:pt>
                <c:pt idx="56">
                  <c:v>-4.39999999999999E-2</c:v>
                </c:pt>
                <c:pt idx="57">
                  <c:v>-4.2999999999999899E-2</c:v>
                </c:pt>
                <c:pt idx="58">
                  <c:v>-4.1999999999999899E-2</c:v>
                </c:pt>
                <c:pt idx="59">
                  <c:v>-4.0999999999999898E-2</c:v>
                </c:pt>
                <c:pt idx="60">
                  <c:v>-3.9999999999999897E-2</c:v>
                </c:pt>
                <c:pt idx="61">
                  <c:v>-3.8999999999999903E-2</c:v>
                </c:pt>
                <c:pt idx="62">
                  <c:v>-3.7999999999999902E-2</c:v>
                </c:pt>
                <c:pt idx="63">
                  <c:v>-3.6999999999999901E-2</c:v>
                </c:pt>
                <c:pt idx="64">
                  <c:v>-3.59999999999999E-2</c:v>
                </c:pt>
                <c:pt idx="65">
                  <c:v>-3.4999999999999899E-2</c:v>
                </c:pt>
                <c:pt idx="66">
                  <c:v>-3.3999999999999898E-2</c:v>
                </c:pt>
                <c:pt idx="67">
                  <c:v>-3.2999999999999897E-2</c:v>
                </c:pt>
                <c:pt idx="68">
                  <c:v>-3.1999999999999897E-2</c:v>
                </c:pt>
                <c:pt idx="69">
                  <c:v>-3.0999999999999899E-2</c:v>
                </c:pt>
                <c:pt idx="70">
                  <c:v>-2.9999999999999898E-2</c:v>
                </c:pt>
                <c:pt idx="71">
                  <c:v>-2.8999999999999901E-2</c:v>
                </c:pt>
                <c:pt idx="72">
                  <c:v>-2.79999999999999E-2</c:v>
                </c:pt>
                <c:pt idx="73">
                  <c:v>-2.6999999999999899E-2</c:v>
                </c:pt>
                <c:pt idx="74">
                  <c:v>-2.5999999999999902E-2</c:v>
                </c:pt>
                <c:pt idx="75">
                  <c:v>-2.4999999999999901E-2</c:v>
                </c:pt>
                <c:pt idx="76">
                  <c:v>-2.39999999999999E-2</c:v>
                </c:pt>
                <c:pt idx="77">
                  <c:v>-2.2999999999999899E-2</c:v>
                </c:pt>
                <c:pt idx="78">
                  <c:v>-2.1999999999999902E-2</c:v>
                </c:pt>
                <c:pt idx="79">
                  <c:v>-2.0999999999999901E-2</c:v>
                </c:pt>
                <c:pt idx="80">
                  <c:v>-1.99999999999999E-2</c:v>
                </c:pt>
                <c:pt idx="81">
                  <c:v>-1.8999999999999899E-2</c:v>
                </c:pt>
                <c:pt idx="82">
                  <c:v>-1.7999999999999901E-2</c:v>
                </c:pt>
                <c:pt idx="83">
                  <c:v>-1.6999999999999901E-2</c:v>
                </c:pt>
                <c:pt idx="84">
                  <c:v>-1.59999999999999E-2</c:v>
                </c:pt>
                <c:pt idx="85">
                  <c:v>-1.4999999999999901E-2</c:v>
                </c:pt>
                <c:pt idx="86">
                  <c:v>-1.39999999999999E-2</c:v>
                </c:pt>
                <c:pt idx="87">
                  <c:v>-1.2999999999999901E-2</c:v>
                </c:pt>
                <c:pt idx="88">
                  <c:v>-1.19999999999999E-2</c:v>
                </c:pt>
                <c:pt idx="89">
                  <c:v>-1.09999999999999E-2</c:v>
                </c:pt>
                <c:pt idx="90">
                  <c:v>-9.9999999999999204E-3</c:v>
                </c:pt>
                <c:pt idx="91">
                  <c:v>-8.9999999999999195E-3</c:v>
                </c:pt>
                <c:pt idx="92">
                  <c:v>-7.9999999999999204E-3</c:v>
                </c:pt>
                <c:pt idx="93">
                  <c:v>-6.9999999999999203E-3</c:v>
                </c:pt>
                <c:pt idx="94">
                  <c:v>-5.9999999999999203E-3</c:v>
                </c:pt>
                <c:pt idx="95">
                  <c:v>-4.9999999999999203E-3</c:v>
                </c:pt>
                <c:pt idx="96">
                  <c:v>-3.9999999999999203E-3</c:v>
                </c:pt>
                <c:pt idx="97">
                  <c:v>-2.9999999999999198E-3</c:v>
                </c:pt>
                <c:pt idx="98">
                  <c:v>-1.9999999999999198E-3</c:v>
                </c:pt>
                <c:pt idx="99">
                  <c:v>-9.9999999999992304E-4</c:v>
                </c:pt>
                <c:pt idx="100">
                  <c:v>0</c:v>
                </c:pt>
                <c:pt idx="101">
                  <c:v>1E-3</c:v>
                </c:pt>
                <c:pt idx="102">
                  <c:v>2E-3</c:v>
                </c:pt>
                <c:pt idx="103">
                  <c:v>3.0000000000000001E-3</c:v>
                </c:pt>
                <c:pt idx="104">
                  <c:v>4.0000000000000001E-3</c:v>
                </c:pt>
                <c:pt idx="105">
                  <c:v>5.0000000000000001E-3</c:v>
                </c:pt>
                <c:pt idx="106">
                  <c:v>6.0000000000000001E-3</c:v>
                </c:pt>
                <c:pt idx="107">
                  <c:v>7.0000000000000001E-3</c:v>
                </c:pt>
                <c:pt idx="108">
                  <c:v>8.0000000000000002E-3</c:v>
                </c:pt>
                <c:pt idx="109">
                  <c:v>8.9999999999999993E-3</c:v>
                </c:pt>
                <c:pt idx="110">
                  <c:v>0.01</c:v>
                </c:pt>
                <c:pt idx="111">
                  <c:v>1.0999999999999999E-2</c:v>
                </c:pt>
                <c:pt idx="112">
                  <c:v>1.2E-2</c:v>
                </c:pt>
                <c:pt idx="113">
                  <c:v>1.2999999999999999E-2</c:v>
                </c:pt>
                <c:pt idx="114">
                  <c:v>1.4E-2</c:v>
                </c:pt>
                <c:pt idx="115">
                  <c:v>1.4999999999999999E-2</c:v>
                </c:pt>
                <c:pt idx="116">
                  <c:v>1.6E-2</c:v>
                </c:pt>
                <c:pt idx="117">
                  <c:v>1.7000000000000001E-2</c:v>
                </c:pt>
                <c:pt idx="118">
                  <c:v>1.7999999999999999E-2</c:v>
                </c:pt>
                <c:pt idx="119">
                  <c:v>1.9E-2</c:v>
                </c:pt>
                <c:pt idx="120">
                  <c:v>0.02</c:v>
                </c:pt>
                <c:pt idx="121">
                  <c:v>2.1000000000000001E-2</c:v>
                </c:pt>
                <c:pt idx="122">
                  <c:v>2.1999999999999999E-2</c:v>
                </c:pt>
                <c:pt idx="123">
                  <c:v>2.3E-2</c:v>
                </c:pt>
                <c:pt idx="124">
                  <c:v>2.4E-2</c:v>
                </c:pt>
                <c:pt idx="125">
                  <c:v>2.5000000000000001E-2</c:v>
                </c:pt>
                <c:pt idx="126">
                  <c:v>2.5999999999999999E-2</c:v>
                </c:pt>
                <c:pt idx="127">
                  <c:v>2.7E-2</c:v>
                </c:pt>
                <c:pt idx="128">
                  <c:v>2.8000000000000001E-2</c:v>
                </c:pt>
                <c:pt idx="129">
                  <c:v>2.9000000000000001E-2</c:v>
                </c:pt>
                <c:pt idx="130">
                  <c:v>0.03</c:v>
                </c:pt>
                <c:pt idx="131">
                  <c:v>3.1E-2</c:v>
                </c:pt>
                <c:pt idx="132">
                  <c:v>3.2000000000000001E-2</c:v>
                </c:pt>
                <c:pt idx="133">
                  <c:v>3.3000000000000002E-2</c:v>
                </c:pt>
                <c:pt idx="134">
                  <c:v>3.4000000000000002E-2</c:v>
                </c:pt>
                <c:pt idx="135">
                  <c:v>3.5000000000000003E-2</c:v>
                </c:pt>
                <c:pt idx="136">
                  <c:v>3.5999999999999997E-2</c:v>
                </c:pt>
                <c:pt idx="137">
                  <c:v>3.6999999999999998E-2</c:v>
                </c:pt>
                <c:pt idx="138">
                  <c:v>3.7999999999999999E-2</c:v>
                </c:pt>
                <c:pt idx="139">
                  <c:v>3.9E-2</c:v>
                </c:pt>
                <c:pt idx="140">
                  <c:v>0.04</c:v>
                </c:pt>
                <c:pt idx="141">
                  <c:v>4.1000000000000002E-2</c:v>
                </c:pt>
                <c:pt idx="142">
                  <c:v>4.2000000000000003E-2</c:v>
                </c:pt>
                <c:pt idx="143">
                  <c:v>4.2999999999999997E-2</c:v>
                </c:pt>
                <c:pt idx="144">
                  <c:v>4.3999999999999997E-2</c:v>
                </c:pt>
                <c:pt idx="145">
                  <c:v>4.4999999999999998E-2</c:v>
                </c:pt>
                <c:pt idx="146">
                  <c:v>4.5999999999999999E-2</c:v>
                </c:pt>
                <c:pt idx="147">
                  <c:v>4.7E-2</c:v>
                </c:pt>
                <c:pt idx="148">
                  <c:v>4.8000000000000001E-2</c:v>
                </c:pt>
                <c:pt idx="149">
                  <c:v>4.9000000000000002E-2</c:v>
                </c:pt>
                <c:pt idx="150">
                  <c:v>0.05</c:v>
                </c:pt>
                <c:pt idx="151">
                  <c:v>5.0999999999999997E-2</c:v>
                </c:pt>
                <c:pt idx="152">
                  <c:v>5.1999999999999998E-2</c:v>
                </c:pt>
                <c:pt idx="153">
                  <c:v>5.2999999999999999E-2</c:v>
                </c:pt>
                <c:pt idx="154">
                  <c:v>5.3999999999999999E-2</c:v>
                </c:pt>
                <c:pt idx="155">
                  <c:v>5.5E-2</c:v>
                </c:pt>
                <c:pt idx="156">
                  <c:v>5.6000000000000001E-2</c:v>
                </c:pt>
                <c:pt idx="157">
                  <c:v>5.7000000000000002E-2</c:v>
                </c:pt>
                <c:pt idx="158">
                  <c:v>5.8000000000000003E-2</c:v>
                </c:pt>
                <c:pt idx="159">
                  <c:v>5.8999999999999997E-2</c:v>
                </c:pt>
                <c:pt idx="160">
                  <c:v>0.06</c:v>
                </c:pt>
                <c:pt idx="161">
                  <c:v>6.0999999999999999E-2</c:v>
                </c:pt>
                <c:pt idx="162">
                  <c:v>6.2E-2</c:v>
                </c:pt>
                <c:pt idx="163">
                  <c:v>6.3E-2</c:v>
                </c:pt>
                <c:pt idx="164">
                  <c:v>6.4000000000000001E-2</c:v>
                </c:pt>
                <c:pt idx="165">
                  <c:v>6.5000000000000002E-2</c:v>
                </c:pt>
                <c:pt idx="166">
                  <c:v>6.6000000000000003E-2</c:v>
                </c:pt>
                <c:pt idx="167">
                  <c:v>6.7000000000000004E-2</c:v>
                </c:pt>
                <c:pt idx="168">
                  <c:v>6.8000000000000005E-2</c:v>
                </c:pt>
                <c:pt idx="169">
                  <c:v>6.9000000000000006E-2</c:v>
                </c:pt>
                <c:pt idx="170">
                  <c:v>7.0000000000000007E-2</c:v>
                </c:pt>
                <c:pt idx="171">
                  <c:v>7.0999999999999994E-2</c:v>
                </c:pt>
                <c:pt idx="172">
                  <c:v>7.1999999999999995E-2</c:v>
                </c:pt>
                <c:pt idx="173">
                  <c:v>7.2999999999999995E-2</c:v>
                </c:pt>
                <c:pt idx="174">
                  <c:v>7.3999999999999996E-2</c:v>
                </c:pt>
                <c:pt idx="175">
                  <c:v>7.4999999999999997E-2</c:v>
                </c:pt>
                <c:pt idx="176">
                  <c:v>7.5999999999999998E-2</c:v>
                </c:pt>
                <c:pt idx="177">
                  <c:v>7.6999999999999999E-2</c:v>
                </c:pt>
                <c:pt idx="178">
                  <c:v>7.8E-2</c:v>
                </c:pt>
                <c:pt idx="179">
                  <c:v>7.9000000000000001E-2</c:v>
                </c:pt>
                <c:pt idx="180">
                  <c:v>0.08</c:v>
                </c:pt>
                <c:pt idx="181">
                  <c:v>8.1000000000000003E-2</c:v>
                </c:pt>
                <c:pt idx="182">
                  <c:v>8.2000000000000003E-2</c:v>
                </c:pt>
                <c:pt idx="183">
                  <c:v>8.3000000000000004E-2</c:v>
                </c:pt>
                <c:pt idx="184">
                  <c:v>8.4000000000000005E-2</c:v>
                </c:pt>
                <c:pt idx="185">
                  <c:v>8.5000000000000006E-2</c:v>
                </c:pt>
                <c:pt idx="186">
                  <c:v>8.5999999999999993E-2</c:v>
                </c:pt>
                <c:pt idx="187">
                  <c:v>8.6999999999999994E-2</c:v>
                </c:pt>
                <c:pt idx="188">
                  <c:v>8.7999999999999995E-2</c:v>
                </c:pt>
                <c:pt idx="189">
                  <c:v>8.8999999999999996E-2</c:v>
                </c:pt>
                <c:pt idx="190">
                  <c:v>0.09</c:v>
                </c:pt>
                <c:pt idx="191">
                  <c:v>9.0999999999999998E-2</c:v>
                </c:pt>
                <c:pt idx="192">
                  <c:v>9.1999999999999998E-2</c:v>
                </c:pt>
                <c:pt idx="193">
                  <c:v>9.2999999999999999E-2</c:v>
                </c:pt>
                <c:pt idx="194">
                  <c:v>9.4E-2</c:v>
                </c:pt>
                <c:pt idx="195">
                  <c:v>9.5000000000000001E-2</c:v>
                </c:pt>
                <c:pt idx="196">
                  <c:v>9.6000000000000002E-2</c:v>
                </c:pt>
                <c:pt idx="197">
                  <c:v>9.7000000000000003E-2</c:v>
                </c:pt>
                <c:pt idx="198">
                  <c:v>9.8000000000000004E-2</c:v>
                </c:pt>
                <c:pt idx="199">
                  <c:v>9.9000000000000005E-2</c:v>
                </c:pt>
                <c:pt idx="200">
                  <c:v>0.1</c:v>
                </c:pt>
              </c:numCache>
            </c:numRef>
          </c:xVal>
          <c:yVal>
            <c:numRef>
              <c:f>Sheet2!$B$2:$B$202</c:f>
              <c:numCache>
                <c:formatCode>General</c:formatCode>
                <c:ptCount val="201"/>
                <c:pt idx="0">
                  <c:v>1.2545708081514499</c:v>
                </c:pt>
                <c:pt idx="1">
                  <c:v>1.2547318138601999</c:v>
                </c:pt>
                <c:pt idx="2">
                  <c:v>1.2548981412296099</c:v>
                </c:pt>
                <c:pt idx="3">
                  <c:v>1.2550698907730999</c:v>
                </c:pt>
                <c:pt idx="4">
                  <c:v>1.25524713002982</c:v>
                </c:pt>
                <c:pt idx="5">
                  <c:v>1.2554299241373599</c:v>
                </c:pt>
                <c:pt idx="6">
                  <c:v>1.25561833577461</c:v>
                </c:pt>
                <c:pt idx="7">
                  <c:v>1.25581242513949</c:v>
                </c:pt>
                <c:pt idx="8">
                  <c:v>1.25601224996745</c:v>
                </c:pt>
                <c:pt idx="9">
                  <c:v>1.2562178655956899</c:v>
                </c:pt>
                <c:pt idx="10">
                  <c:v>1.2564293250761001</c:v>
                </c:pt>
                <c:pt idx="11">
                  <c:v>1.2566466793384898</c:v>
                </c:pt>
                <c:pt idx="12">
                  <c:v>1.2568699774026899</c:v>
                </c:pt>
                <c:pt idx="13">
                  <c:v>1.2570992666348499</c:v>
                </c:pt>
                <c:pt idx="14">
                  <c:v>1.25733459304025</c:v>
                </c:pt>
                <c:pt idx="15">
                  <c:v>1.2575760015817101</c:v>
                </c:pt>
                <c:pt idx="16">
                  <c:v>1.2578235365102399</c:v>
                </c:pt>
                <c:pt idx="17">
                  <c:v>1.2580772416930499</c:v>
                </c:pt>
                <c:pt idx="18">
                  <c:v>1.2583371609226</c:v>
                </c:pt>
                <c:pt idx="19">
                  <c:v>1.2586033381906401</c:v>
                </c:pt>
                <c:pt idx="20">
                  <c:v>1.2588758179135899</c:v>
                </c:pt>
                <c:pt idx="21">
                  <c:v>1.2591546451001399</c:v>
                </c:pt>
                <c:pt idx="22">
                  <c:v>1.25943986545538</c:v>
                </c:pt>
                <c:pt idx="23">
                  <c:v>1.2597315254197701</c:v>
                </c:pt>
                <c:pt idx="24">
                  <c:v>1.26002967214383</c:v>
                </c:pt>
                <c:pt idx="25">
                  <c:v>1.2603343534039</c:v>
                </c:pt>
                <c:pt idx="26">
                  <c:v>1.2606456174653</c:v>
                </c:pt>
                <c:pt idx="27">
                  <c:v>1.26096351290227</c:v>
                </c:pt>
                <c:pt idx="28">
                  <c:v>1.2612880883837299</c:v>
                </c:pt>
                <c:pt idx="29">
                  <c:v>1.2616193924341499</c:v>
                </c:pt>
                <c:pt idx="30">
                  <c:v>1.26195747317845</c:v>
                </c:pt>
                <c:pt idx="31">
                  <c:v>1.26230237807726</c:v>
                </c:pt>
                <c:pt idx="32">
                  <c:v>1.26265403594981</c:v>
                </c:pt>
                <c:pt idx="33">
                  <c:v>1.26301229249253</c:v>
                </c:pt>
                <c:pt idx="34">
                  <c:v>1.26337718038478</c:v>
                </c:pt>
                <c:pt idx="35">
                  <c:v>1.26374873279936</c:v>
                </c:pt>
                <c:pt idx="36">
                  <c:v>1.2641269800339798</c:v>
                </c:pt>
                <c:pt idx="37">
                  <c:v>1.2645119489858501</c:v>
                </c:pt>
                <c:pt idx="38">
                  <c:v>1.26490366255898</c:v>
                </c:pt>
                <c:pt idx="39">
                  <c:v>1.2653021390125898</c:v>
                </c:pt>
                <c:pt idx="40">
                  <c:v>1.26570739126628</c:v>
                </c:pt>
                <c:pt idx="41">
                  <c:v>1.2661194261850801</c:v>
                </c:pt>
                <c:pt idx="42">
                  <c:v>1.2665382438749802</c:v>
                </c:pt>
                <c:pt idx="43">
                  <c:v>1.26696383702668</c:v>
                </c:pt>
                <c:pt idx="44">
                  <c:v>1.2673961903485</c:v>
                </c:pt>
                <c:pt idx="45">
                  <c:v>1.2678352801301498</c:v>
                </c:pt>
                <c:pt idx="46">
                  <c:v>1.2682810739749699</c:v>
                </c:pt>
                <c:pt idx="47">
                  <c:v>1.2687335307268699</c:v>
                </c:pt>
                <c:pt idx="48">
                  <c:v>1.2691926006052399</c:v>
                </c:pt>
                <c:pt idx="49">
                  <c:v>1.26965822554246</c:v>
                </c:pt>
                <c:pt idx="50">
                  <c:v>1.27013033970122</c:v>
                </c:pt>
                <c:pt idx="51">
                  <c:v>1.2706088701334102</c:v>
                </c:pt>
                <c:pt idx="52">
                  <c:v>1.2710937375319</c:v>
                </c:pt>
                <c:pt idx="53">
                  <c:v>1.27158485702261</c:v>
                </c:pt>
                <c:pt idx="54">
                  <c:v>1.2720821389467301</c:v>
                </c:pt>
                <c:pt idx="55">
                  <c:v>1.27258548959081</c:v>
                </c:pt>
                <c:pt idx="56">
                  <c:v>1.2730948118337</c:v>
                </c:pt>
                <c:pt idx="57">
                  <c:v>1.2736100056914099</c:v>
                </c:pt>
                <c:pt idx="58">
                  <c:v>1.2741309687532101</c:v>
                </c:pt>
                <c:pt idx="59">
                  <c:v>1.2746575965109699</c:v>
                </c:pt>
                <c:pt idx="60">
                  <c:v>1.2751897825915799</c:v>
                </c:pt>
                <c:pt idx="61">
                  <c:v>1.2757274189058099</c:v>
                </c:pt>
                <c:pt idx="62">
                  <c:v>1.2762703957289301</c:v>
                </c:pt>
                <c:pt idx="63">
                  <c:v>1.27681860172869</c:v>
                </c:pt>
                <c:pt idx="64">
                  <c:v>1.2773719239549</c:v>
                </c:pt>
                <c:pt idx="65">
                  <c:v>1.2779302478027099</c:v>
                </c:pt>
                <c:pt idx="66">
                  <c:v>1.2784934569603998</c:v>
                </c:pt>
                <c:pt idx="67">
                  <c:v>1.2790614333494899</c:v>
                </c:pt>
                <c:pt idx="68">
                  <c:v>1.2796340570634601</c:v>
                </c:pt>
                <c:pt idx="69">
                  <c:v>1.2802112063101301</c:v>
                </c:pt>
                <c:pt idx="70">
                  <c:v>1.2807927573605</c:v>
                </c:pt>
                <c:pt idx="71">
                  <c:v>1.2813785845065999</c:v>
                </c:pt>
                <c:pt idx="72">
                  <c:v>1.2819685600297501</c:v>
                </c:pt>
                <c:pt idx="73">
                  <c:v>1.28256255417982</c:v>
                </c:pt>
                <c:pt idx="74">
                  <c:v>1.2831604351661299</c:v>
                </c:pt>
                <c:pt idx="75">
                  <c:v>1.2837620691598401</c:v>
                </c:pt>
                <c:pt idx="76">
                  <c:v>1.2843673203077399</c:v>
                </c:pt>
                <c:pt idx="77">
                  <c:v>1.2849760507570898</c:v>
                </c:pt>
                <c:pt idx="78">
                  <c:v>1.2855881206911799</c:v>
                </c:pt>
                <c:pt idx="79">
                  <c:v>1.2862033883750899</c:v>
                </c:pt>
                <c:pt idx="80">
                  <c:v>1.2868217102111901</c:v>
                </c:pt>
                <c:pt idx="81">
                  <c:v>1.2874429408039001</c:v>
                </c:pt>
                <c:pt idx="82">
                  <c:v>1.2880669330332399</c:v>
                </c:pt>
                <c:pt idx="83">
                  <c:v>1.2886935381364999</c:v>
                </c:pt>
                <c:pt idx="84">
                  <c:v>1.2893226057979801</c:v>
                </c:pt>
                <c:pt idx="85">
                  <c:v>1.28995398424588</c:v>
                </c:pt>
                <c:pt idx="86">
                  <c:v>1.29058752035661</c:v>
                </c:pt>
                <c:pt idx="87">
                  <c:v>1.2912230597657999</c:v>
                </c:pt>
                <c:pt idx="88">
                  <c:v>1.2918604469864499</c:v>
                </c:pt>
                <c:pt idx="89">
                  <c:v>1.2924995255335698</c:v>
                </c:pt>
                <c:pt idx="90">
                  <c:v>1.2931401380551499</c:v>
                </c:pt>
                <c:pt idx="91">
                  <c:v>1.29378211615668</c:v>
                </c:pt>
                <c:pt idx="92">
                  <c:v>1.2944253208245802</c:v>
                </c:pt>
                <c:pt idx="93">
                  <c:v>1.2950695835069401</c:v>
                </c:pt>
                <c:pt idx="94">
                  <c:v>1.29571474476985</c:v>
                </c:pt>
                <c:pt idx="95">
                  <c:v>1.2963606450169001</c:v>
                </c:pt>
                <c:pt idx="96">
                  <c:v>1.2970071246354</c:v>
                </c:pt>
                <c:pt idx="97">
                  <c:v>1.29765402414343</c:v>
                </c:pt>
                <c:pt idx="98">
                  <c:v>1.2983011843358498</c:v>
                </c:pt>
                <c:pt idx="99">
                  <c:v>1.2989484464442498</c:v>
                </c:pt>
                <c:pt idx="100">
                  <c:v>1.2995956522641698</c:v>
                </c:pt>
                <c:pt idx="101">
                  <c:v>1.3002426443255499</c:v>
                </c:pt>
                <c:pt idx="102">
                  <c:v>1.3008892660293598</c:v>
                </c:pt>
                <c:pt idx="103">
                  <c:v>1.3015353617955199</c:v>
                </c:pt>
                <c:pt idx="104">
                  <c:v>1.3021807772065901</c:v>
                </c:pt>
                <c:pt idx="105">
                  <c:v>1.30282535915065</c:v>
                </c:pt>
                <c:pt idx="106">
                  <c:v>1.3034689559494801</c:v>
                </c:pt>
                <c:pt idx="107">
                  <c:v>1.3041114175124799</c:v>
                </c:pt>
                <c:pt idx="108">
                  <c:v>1.3047525954475201</c:v>
                </c:pt>
                <c:pt idx="109">
                  <c:v>1.3053923431961101</c:v>
                </c:pt>
                <c:pt idx="110">
                  <c:v>1.3060305066773199</c:v>
                </c:pt>
                <c:pt idx="111">
                  <c:v>1.30666696309061</c:v>
                </c:pt>
                <c:pt idx="112">
                  <c:v>1.3073015617789601</c:v>
                </c:pt>
                <c:pt idx="113">
                  <c:v>1.3079341645743598</c:v>
                </c:pt>
                <c:pt idx="114">
                  <c:v>1.3085646357207501</c:v>
                </c:pt>
                <c:pt idx="115">
                  <c:v>1.30919284189619</c:v>
                </c:pt>
                <c:pt idx="116">
                  <c:v>1.3098186522887298</c:v>
                </c:pt>
                <c:pt idx="117">
                  <c:v>1.31044193866551</c:v>
                </c:pt>
                <c:pt idx="118">
                  <c:v>1.31106257543476</c:v>
                </c:pt>
                <c:pt idx="119">
                  <c:v>1.3116804396998198</c:v>
                </c:pt>
                <c:pt idx="120">
                  <c:v>1.3122954113048699</c:v>
                </c:pt>
                <c:pt idx="121">
                  <c:v>1.31290737287149</c:v>
                </c:pt>
                <c:pt idx="122">
                  <c:v>1.3135162098262598</c:v>
                </c:pt>
                <c:pt idx="123">
                  <c:v>1.31412181041869</c:v>
                </c:pt>
                <c:pt idx="124">
                  <c:v>1.3147240657294701</c:v>
                </c:pt>
                <c:pt idx="125">
                  <c:v>1.31532286966876</c:v>
                </c:pt>
                <c:pt idx="126">
                  <c:v>1.3159181189643798</c:v>
                </c:pt>
                <c:pt idx="127">
                  <c:v>1.3165097131394401</c:v>
                </c:pt>
                <c:pt idx="128">
                  <c:v>1.3170975544797998</c:v>
                </c:pt>
                <c:pt idx="129">
                  <c:v>1.3176815479905399</c:v>
                </c:pt>
                <c:pt idx="130">
                  <c:v>1.3182616013419699</c:v>
                </c:pt>
                <c:pt idx="131">
                  <c:v>1.31883762480503</c:v>
                </c:pt>
                <c:pt idx="132">
                  <c:v>1.3194095311762599</c:v>
                </c:pt>
                <c:pt idx="133">
                  <c:v>1.3199772356931998</c:v>
                </c:pt>
                <c:pt idx="134">
                  <c:v>1.3205406559408699</c:v>
                </c:pt>
                <c:pt idx="135">
                  <c:v>1.3210997117510501</c:v>
                </c:pt>
                <c:pt idx="136">
                  <c:v>1.3216543250963999</c:v>
                </c:pt>
                <c:pt idx="137">
                  <c:v>1.32220441998284</c:v>
                </c:pt>
                <c:pt idx="138">
                  <c:v>1.3227499223441501</c:v>
                </c:pt>
                <c:pt idx="139">
                  <c:v>1.32329075994486</c:v>
                </c:pt>
                <c:pt idx="140">
                  <c:v>1.3238268622987499</c:v>
                </c:pt>
                <c:pt idx="141">
                  <c:v>1.3243581606118799</c:v>
                </c:pt>
                <c:pt idx="142">
                  <c:v>1.32488458776133</c:v>
                </c:pt>
                <c:pt idx="143">
                  <c:v>1.3254060783217898</c:v>
                </c:pt>
                <c:pt idx="144">
                  <c:v>1.3259225686532901</c:v>
                </c:pt>
                <c:pt idx="145">
                  <c:v>1.3264339970630299</c:v>
                </c:pt>
                <c:pt idx="146">
                  <c:v>1.32694030405203</c:v>
                </c:pt>
                <c:pt idx="147">
                  <c:v>1.32744143265434</c:v>
                </c:pt>
                <c:pt idx="148">
                  <c:v>1.3279373288690299</c:v>
                </c:pt>
                <c:pt idx="149">
                  <c:v>1.3284279421776399</c:v>
                </c:pt>
                <c:pt idx="150">
                  <c:v>1.3289132261291099</c:v>
                </c:pt>
                <c:pt idx="151">
                  <c:v>1.32939313896355</c:v>
                </c:pt>
                <c:pt idx="152">
                  <c:v>1.3298676442372199</c:v>
                </c:pt>
                <c:pt idx="153">
                  <c:v>1.3303367114043301</c:v>
                </c:pt>
                <c:pt idx="154">
                  <c:v>1.3308003163101101</c:v>
                </c:pt>
                <c:pt idx="155">
                  <c:v>1.3312584415542899</c:v>
                </c:pt>
                <c:pt idx="156">
                  <c:v>1.331711076693</c:v>
                </c:pt>
                <c:pt idx="157">
                  <c:v>1.3321582182624498</c:v>
                </c:pt>
                <c:pt idx="158">
                  <c:v>1.3325998696222199</c:v>
                </c:pt>
                <c:pt idx="159">
                  <c:v>1.33303604063238</c:v>
                </c:pt>
                <c:pt idx="160">
                  <c:v>1.33346674719049</c:v>
                </c:pt>
                <c:pt idx="161">
                  <c:v>1.3338920106628398</c:v>
                </c:pt>
                <c:pt idx="162">
                  <c:v>1.3343118572476</c:v>
                </c:pt>
                <c:pt idx="163">
                  <c:v>1.33472631730657</c:v>
                </c:pt>
                <c:pt idx="164">
                  <c:v>1.33513542469831</c:v>
                </c:pt>
                <c:pt idx="165">
                  <c:v>1.3355392161389301</c:v>
                </c:pt>
                <c:pt idx="166">
                  <c:v>1.3359377306098901</c:v>
                </c:pt>
                <c:pt idx="167">
                  <c:v>1.3363310088257601</c:v>
                </c:pt>
                <c:pt idx="168">
                  <c:v>1.3367190927683499</c:v>
                </c:pt>
                <c:pt idx="169">
                  <c:v>1.3371020227711399</c:v>
                </c:pt>
                <c:pt idx="170">
                  <c:v>1.33747967791221</c:v>
                </c:pt>
                <c:pt idx="171">
                  <c:v>1.3378520085061099</c:v>
                </c:pt>
                <c:pt idx="172">
                  <c:v>1.33821906538299</c:v>
                </c:pt>
                <c:pt idx="173">
                  <c:v>1.3385808986786698</c:v>
                </c:pt>
                <c:pt idx="174">
                  <c:v>1.3389375576286802</c:v>
                </c:pt>
                <c:pt idx="175">
                  <c:v>1.33928909037429</c:v>
                </c:pt>
                <c:pt idx="176">
                  <c:v>1.3396355437857002</c:v>
                </c:pt>
                <c:pt idx="177">
                  <c:v>1.3399769633095</c:v>
                </c:pt>
                <c:pt idx="178">
                  <c:v>1.3403133928478999</c:v>
                </c:pt>
                <c:pt idx="179">
                  <c:v>1.3406448746772399</c:v>
                </c:pt>
                <c:pt idx="180">
                  <c:v>1.3409714494123899</c:v>
                </c:pt>
                <c:pt idx="181">
                  <c:v>1.3412931560225099</c:v>
                </c:pt>
                <c:pt idx="182">
                  <c:v>1.3416100319019402</c:v>
                </c:pt>
                <c:pt idx="183">
                  <c:v>1.34192211299617</c:v>
                </c:pt>
                <c:pt idx="184">
                  <c:v>1.3422294339810101</c:v>
                </c:pt>
                <c:pt idx="185">
                  <c:v>1.3425320284887301</c:v>
                </c:pt>
                <c:pt idx="186">
                  <c:v>1.34282992937266</c:v>
                </c:pt>
                <c:pt idx="187">
                  <c:v>1.34312316899847</c:v>
                </c:pt>
                <c:pt idx="188">
                  <c:v>1.34341177955004</c:v>
                </c:pt>
                <c:pt idx="189">
                  <c:v>1.34369579333615</c:v>
                </c:pt>
                <c:pt idx="190">
                  <c:v>1.3439752430852498</c:v>
                </c:pt>
                <c:pt idx="191">
                  <c:v>1.34425016221761</c:v>
                </c:pt>
                <c:pt idx="192">
                  <c:v>1.34452058508526</c:v>
                </c:pt>
                <c:pt idx="193">
                  <c:v>1.3447865471742899</c:v>
                </c:pt>
                <c:pt idx="194">
                  <c:v>1.3450480852656901</c:v>
                </c:pt>
                <c:pt idx="195">
                  <c:v>1.3453052375540901</c:v>
                </c:pt>
                <c:pt idx="196">
                  <c:v>1.3455580437259</c:v>
                </c:pt>
                <c:pt idx="197">
                  <c:v>1.3458065449996002</c:v>
                </c:pt>
                <c:pt idx="198">
                  <c:v>1.3460507841329199</c:v>
                </c:pt>
                <c:pt idx="199">
                  <c:v>1.34629080540116</c:v>
                </c:pt>
                <c:pt idx="200">
                  <c:v>1.34652665455211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E8-42BE-B948-F790A8FC9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748495"/>
        <c:axId val="1232748911"/>
      </c:scatterChart>
      <c:valAx>
        <c:axId val="1232748495"/>
        <c:scaling>
          <c:orientation val="minMax"/>
          <c:max val="0.1"/>
          <c:min val="-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vin</a:t>
                </a:r>
                <a:r>
                  <a:rPr lang="en-US" altLang="ja-JP" sz="1600" baseline="0"/>
                  <a:t> [V]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32748911"/>
        <c:crosses val="autoZero"/>
        <c:crossBetween val="midCat"/>
      </c:valAx>
      <c:valAx>
        <c:axId val="123274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電流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[mA]</a:t>
                </a:r>
                <a:endParaRPr lang="ja-JP" altLang="en-US" sz="1600"/>
              </a:p>
            </c:rich>
          </c:tx>
          <c:layout>
            <c:manualLayout>
              <c:xMode val="edge"/>
              <c:yMode val="edge"/>
              <c:x val="1.6477890185870935E-2"/>
              <c:y val="0.305709669359147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32748495"/>
        <c:crossesAt val="-0.1"/>
        <c:crossBetween val="midCat"/>
      </c:valAx>
    </c:plotArea>
    <c:legend>
      <c:legendPos val="r"/>
      <c:layout>
        <c:manualLayout>
          <c:xMode val="edge"/>
          <c:yMode val="edge"/>
          <c:x val="0.773279664647884"/>
          <c:y val="0.39401783757265524"/>
          <c:w val="0.10441666666666667"/>
          <c:h val="0.16743438320209975"/>
        </c:manualLayout>
      </c:layout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62904703562757"/>
          <c:y val="5.3003763399091942E-2"/>
          <c:w val="0.76267556964431238"/>
          <c:h val="0.70405614805955197"/>
        </c:manualLayout>
      </c:layout>
      <c:scatterChart>
        <c:scatterStyle val="smoothMarker"/>
        <c:varyColors val="0"/>
        <c:ser>
          <c:idx val="1"/>
          <c:order val="0"/>
          <c:tx>
            <c:v>Vout-</c:v>
          </c:tx>
          <c:marker>
            <c:symbol val="none"/>
          </c:marker>
          <c:xVal>
            <c:numRef>
              <c:f>'2GC'!$A$2:$A$58</c:f>
              <c:numCache>
                <c:formatCode>0.00E+00</c:formatCode>
                <c:ptCount val="57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1.5851635791088399E-2</c:v>
                </c:pt>
                <c:pt idx="4">
                  <c:v>2.8018923837965497E-2</c:v>
                </c:pt>
                <c:pt idx="5">
                  <c:v>5.2025096832020092E-2</c:v>
                </c:pt>
                <c:pt idx="6">
                  <c:v>7.6579264221146096E-2</c:v>
                </c:pt>
                <c:pt idx="7">
                  <c:v>0.10863735125771599</c:v>
                </c:pt>
                <c:pt idx="8">
                  <c:v>0.15041724153594699</c:v>
                </c:pt>
                <c:pt idx="9">
                  <c:v>0.21041724153594699</c:v>
                </c:pt>
                <c:pt idx="10">
                  <c:v>0.27041724153594698</c:v>
                </c:pt>
                <c:pt idx="11">
                  <c:v>0.33041724153594698</c:v>
                </c:pt>
                <c:pt idx="12">
                  <c:v>0.39041724153594698</c:v>
                </c:pt>
                <c:pt idx="13">
                  <c:v>0.45041724153594698</c:v>
                </c:pt>
                <c:pt idx="14">
                  <c:v>0.51041724153594692</c:v>
                </c:pt>
                <c:pt idx="15">
                  <c:v>0.57041724153594697</c:v>
                </c:pt>
                <c:pt idx="16">
                  <c:v>0.63041724153594692</c:v>
                </c:pt>
                <c:pt idx="17">
                  <c:v>0.68716746878946289</c:v>
                </c:pt>
                <c:pt idx="18">
                  <c:v>0.74716746878946294</c:v>
                </c:pt>
                <c:pt idx="19">
                  <c:v>0.80716746878946288</c:v>
                </c:pt>
                <c:pt idx="20">
                  <c:v>0.86716746878946294</c:v>
                </c:pt>
                <c:pt idx="21">
                  <c:v>0.92716746878946288</c:v>
                </c:pt>
                <c:pt idx="22">
                  <c:v>0.98716746878946304</c:v>
                </c:pt>
                <c:pt idx="23">
                  <c:v>1.0471674687894599</c:v>
                </c:pt>
                <c:pt idx="24">
                  <c:v>1.1071674687894599</c:v>
                </c:pt>
                <c:pt idx="25">
                  <c:v>1.16334648557832</c:v>
                </c:pt>
                <c:pt idx="26">
                  <c:v>1.22334648557832</c:v>
                </c:pt>
                <c:pt idx="27">
                  <c:v>1.2833464855783201</c:v>
                </c:pt>
                <c:pt idx="28">
                  <c:v>1.3433464855783199</c:v>
                </c:pt>
                <c:pt idx="29">
                  <c:v>1.40334648557832</c:v>
                </c:pt>
                <c:pt idx="30">
                  <c:v>1.46334648557832</c:v>
                </c:pt>
                <c:pt idx="31">
                  <c:v>1.5233464855783201</c:v>
                </c:pt>
                <c:pt idx="32">
                  <c:v>1.5833464855783199</c:v>
                </c:pt>
                <c:pt idx="33">
                  <c:v>1.6431704255206299</c:v>
                </c:pt>
                <c:pt idx="34">
                  <c:v>1.7019807565139098</c:v>
                </c:pt>
                <c:pt idx="35">
                  <c:v>1.7619807565139098</c:v>
                </c:pt>
                <c:pt idx="36">
                  <c:v>1.8219807565139099</c:v>
                </c:pt>
                <c:pt idx="37">
                  <c:v>1.8819807565139099</c:v>
                </c:pt>
                <c:pt idx="38">
                  <c:v>1.94198075651391</c:v>
                </c:pt>
                <c:pt idx="39">
                  <c:v>2.0019807565139098</c:v>
                </c:pt>
                <c:pt idx="40">
                  <c:v>2.0619807565139099</c:v>
                </c:pt>
                <c:pt idx="41">
                  <c:v>2.1219807565139099</c:v>
                </c:pt>
                <c:pt idx="42">
                  <c:v>2.1780907836266099</c:v>
                </c:pt>
                <c:pt idx="43">
                  <c:v>2.2380907836266095</c:v>
                </c:pt>
                <c:pt idx="44">
                  <c:v>2.29809078362661</c:v>
                </c:pt>
                <c:pt idx="45">
                  <c:v>2.3580907836266096</c:v>
                </c:pt>
                <c:pt idx="46">
                  <c:v>2.4180907836266199</c:v>
                </c:pt>
                <c:pt idx="47">
                  <c:v>2.4780907836266199</c:v>
                </c:pt>
                <c:pt idx="48">
                  <c:v>2.53809078362662</c:v>
                </c:pt>
                <c:pt idx="49">
                  <c:v>2.59809078362662</c:v>
                </c:pt>
                <c:pt idx="50">
                  <c:v>2.6550591105667598</c:v>
                </c:pt>
                <c:pt idx="51">
                  <c:v>2.7150591105667599</c:v>
                </c:pt>
                <c:pt idx="52">
                  <c:v>2.7750591105667595</c:v>
                </c:pt>
                <c:pt idx="53">
                  <c:v>2.83505911056676</c:v>
                </c:pt>
                <c:pt idx="54">
                  <c:v>2.8950591105667596</c:v>
                </c:pt>
                <c:pt idx="55">
                  <c:v>2.9550591105667601</c:v>
                </c:pt>
                <c:pt idx="56">
                  <c:v>3</c:v>
                </c:pt>
              </c:numCache>
            </c:numRef>
          </c:xVal>
          <c:yVal>
            <c:numRef>
              <c:f>'2GC'!$B$2:$B$58</c:f>
              <c:numCache>
                <c:formatCode>General</c:formatCode>
                <c:ptCount val="57"/>
                <c:pt idx="0">
                  <c:v>0.54031213896890196</c:v>
                </c:pt>
                <c:pt idx="1">
                  <c:v>0.54022160182768797</c:v>
                </c:pt>
                <c:pt idx="2">
                  <c:v>0.53919417281249105</c:v>
                </c:pt>
                <c:pt idx="3">
                  <c:v>0.537450411840807</c:v>
                </c:pt>
                <c:pt idx="4">
                  <c:v>0.53184938941370896</c:v>
                </c:pt>
                <c:pt idx="5">
                  <c:v>0.51629973760820103</c:v>
                </c:pt>
                <c:pt idx="6">
                  <c:v>0.49949893993553401</c:v>
                </c:pt>
                <c:pt idx="7">
                  <c:v>0.481020666026587</c:v>
                </c:pt>
                <c:pt idx="8">
                  <c:v>0.46415516691800501</c:v>
                </c:pt>
                <c:pt idx="9">
                  <c:v>0.45152491334577699</c:v>
                </c:pt>
                <c:pt idx="10">
                  <c:v>0.44834765289675299</c:v>
                </c:pt>
                <c:pt idx="11">
                  <c:v>0.45239742190530502</c:v>
                </c:pt>
                <c:pt idx="12">
                  <c:v>0.46562584113132799</c:v>
                </c:pt>
                <c:pt idx="13">
                  <c:v>0.49217688766801898</c:v>
                </c:pt>
                <c:pt idx="14">
                  <c:v>0.53216390745422903</c:v>
                </c:pt>
                <c:pt idx="15">
                  <c:v>0.57331304997353705</c:v>
                </c:pt>
                <c:pt idx="16">
                  <c:v>0.60128620236337704</c:v>
                </c:pt>
                <c:pt idx="17">
                  <c:v>0.61381086911767502</c:v>
                </c:pt>
                <c:pt idx="18">
                  <c:v>0.61908118870155104</c:v>
                </c:pt>
                <c:pt idx="19">
                  <c:v>0.61982940394122799</c:v>
                </c:pt>
                <c:pt idx="20">
                  <c:v>0.61514174924488796</c:v>
                </c:pt>
                <c:pt idx="21">
                  <c:v>0.599101641943101</c:v>
                </c:pt>
                <c:pt idx="22">
                  <c:v>0.56560465589056097</c:v>
                </c:pt>
                <c:pt idx="23">
                  <c:v>0.52070924802997498</c:v>
                </c:pt>
                <c:pt idx="24">
                  <c:v>0.48197827061224502</c:v>
                </c:pt>
                <c:pt idx="25">
                  <c:v>0.46047734235917898</c:v>
                </c:pt>
                <c:pt idx="26">
                  <c:v>0.45023674827555998</c:v>
                </c:pt>
                <c:pt idx="27">
                  <c:v>0.44856721998670601</c:v>
                </c:pt>
                <c:pt idx="28">
                  <c:v>0.45435809488956502</c:v>
                </c:pt>
                <c:pt idx="29">
                  <c:v>0.47005437684408702</c:v>
                </c:pt>
                <c:pt idx="30">
                  <c:v>0.499894409620813</c:v>
                </c:pt>
                <c:pt idx="31">
                  <c:v>0.54152773064441995</c:v>
                </c:pt>
                <c:pt idx="32">
                  <c:v>0.58075206878944197</c:v>
                </c:pt>
                <c:pt idx="33">
                  <c:v>0.60509721392431304</c:v>
                </c:pt>
                <c:pt idx="34">
                  <c:v>0.61565260179103098</c:v>
                </c:pt>
                <c:pt idx="35">
                  <c:v>0.61962297016168899</c:v>
                </c:pt>
                <c:pt idx="36">
                  <c:v>0.61931565188666504</c:v>
                </c:pt>
                <c:pt idx="37">
                  <c:v>0.61257818250023099</c:v>
                </c:pt>
                <c:pt idx="38">
                  <c:v>0.59249665832839105</c:v>
                </c:pt>
                <c:pt idx="39">
                  <c:v>0.55498372043969402</c:v>
                </c:pt>
                <c:pt idx="40">
                  <c:v>0.509912050365947</c:v>
                </c:pt>
                <c:pt idx="41">
                  <c:v>0.474911512668098</c:v>
                </c:pt>
                <c:pt idx="42">
                  <c:v>0.45696359394393599</c:v>
                </c:pt>
                <c:pt idx="43">
                  <c:v>0.44915723137422903</c:v>
                </c:pt>
                <c:pt idx="44">
                  <c:v>0.44926378475878198</c:v>
                </c:pt>
                <c:pt idx="45">
                  <c:v>0.45713164804971301</c:v>
                </c:pt>
                <c:pt idx="46">
                  <c:v>0.47598570355995801</c:v>
                </c:pt>
                <c:pt idx="47">
                  <c:v>0.50942375213953905</c:v>
                </c:pt>
                <c:pt idx="48">
                  <c:v>0.55203909826905695</c:v>
                </c:pt>
                <c:pt idx="49">
                  <c:v>0.588327831055804</c:v>
                </c:pt>
                <c:pt idx="50">
                  <c:v>0.60805251449435804</c:v>
                </c:pt>
                <c:pt idx="51">
                  <c:v>0.61696878435274505</c:v>
                </c:pt>
                <c:pt idx="52">
                  <c:v>0.61990199396392998</c:v>
                </c:pt>
                <c:pt idx="53">
                  <c:v>0.61857162094156004</c:v>
                </c:pt>
                <c:pt idx="54">
                  <c:v>0.60965495015898097</c:v>
                </c:pt>
                <c:pt idx="55">
                  <c:v>0.58569929777671403</c:v>
                </c:pt>
                <c:pt idx="56">
                  <c:v>0.55620497067327901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14-4C1C-9820-5B0CDCDF4FE4}"/>
            </c:ext>
          </c:extLst>
        </c:ser>
        <c:ser>
          <c:idx val="0"/>
          <c:order val="1"/>
          <c:tx>
            <c:v>Vout+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'2GC'!$A$2:$A$58</c:f>
              <c:numCache>
                <c:formatCode>0.00E+00</c:formatCode>
                <c:ptCount val="57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1.5851635791088399E-2</c:v>
                </c:pt>
                <c:pt idx="4">
                  <c:v>2.8018923837965497E-2</c:v>
                </c:pt>
                <c:pt idx="5">
                  <c:v>5.2025096832020092E-2</c:v>
                </c:pt>
                <c:pt idx="6">
                  <c:v>7.6579264221146096E-2</c:v>
                </c:pt>
                <c:pt idx="7">
                  <c:v>0.10863735125771599</c:v>
                </c:pt>
                <c:pt idx="8">
                  <c:v>0.15041724153594699</c:v>
                </c:pt>
                <c:pt idx="9">
                  <c:v>0.21041724153594699</c:v>
                </c:pt>
                <c:pt idx="10">
                  <c:v>0.27041724153594698</c:v>
                </c:pt>
                <c:pt idx="11">
                  <c:v>0.33041724153594698</c:v>
                </c:pt>
                <c:pt idx="12">
                  <c:v>0.39041724153594698</c:v>
                </c:pt>
                <c:pt idx="13">
                  <c:v>0.45041724153594698</c:v>
                </c:pt>
                <c:pt idx="14">
                  <c:v>0.51041724153594692</c:v>
                </c:pt>
                <c:pt idx="15">
                  <c:v>0.57041724153594697</c:v>
                </c:pt>
                <c:pt idx="16">
                  <c:v>0.63041724153594692</c:v>
                </c:pt>
                <c:pt idx="17">
                  <c:v>0.68716746878946289</c:v>
                </c:pt>
                <c:pt idx="18">
                  <c:v>0.74716746878946294</c:v>
                </c:pt>
                <c:pt idx="19">
                  <c:v>0.80716746878946288</c:v>
                </c:pt>
                <c:pt idx="20">
                  <c:v>0.86716746878946294</c:v>
                </c:pt>
                <c:pt idx="21">
                  <c:v>0.92716746878946288</c:v>
                </c:pt>
                <c:pt idx="22">
                  <c:v>0.98716746878946304</c:v>
                </c:pt>
                <c:pt idx="23">
                  <c:v>1.0471674687894599</c:v>
                </c:pt>
                <c:pt idx="24">
                  <c:v>1.1071674687894599</c:v>
                </c:pt>
                <c:pt idx="25">
                  <c:v>1.16334648557832</c:v>
                </c:pt>
                <c:pt idx="26">
                  <c:v>1.22334648557832</c:v>
                </c:pt>
                <c:pt idx="27">
                  <c:v>1.2833464855783201</c:v>
                </c:pt>
                <c:pt idx="28">
                  <c:v>1.3433464855783199</c:v>
                </c:pt>
                <c:pt idx="29">
                  <c:v>1.40334648557832</c:v>
                </c:pt>
                <c:pt idx="30">
                  <c:v>1.46334648557832</c:v>
                </c:pt>
                <c:pt idx="31">
                  <c:v>1.5233464855783201</c:v>
                </c:pt>
                <c:pt idx="32">
                  <c:v>1.5833464855783199</c:v>
                </c:pt>
                <c:pt idx="33">
                  <c:v>1.6431704255206299</c:v>
                </c:pt>
                <c:pt idx="34">
                  <c:v>1.7019807565139098</c:v>
                </c:pt>
                <c:pt idx="35">
                  <c:v>1.7619807565139098</c:v>
                </c:pt>
                <c:pt idx="36">
                  <c:v>1.8219807565139099</c:v>
                </c:pt>
                <c:pt idx="37">
                  <c:v>1.8819807565139099</c:v>
                </c:pt>
                <c:pt idx="38">
                  <c:v>1.94198075651391</c:v>
                </c:pt>
                <c:pt idx="39">
                  <c:v>2.0019807565139098</c:v>
                </c:pt>
                <c:pt idx="40">
                  <c:v>2.0619807565139099</c:v>
                </c:pt>
                <c:pt idx="41">
                  <c:v>2.1219807565139099</c:v>
                </c:pt>
                <c:pt idx="42">
                  <c:v>2.1780907836266099</c:v>
                </c:pt>
                <c:pt idx="43">
                  <c:v>2.2380907836266095</c:v>
                </c:pt>
                <c:pt idx="44">
                  <c:v>2.29809078362661</c:v>
                </c:pt>
                <c:pt idx="45">
                  <c:v>2.3580907836266096</c:v>
                </c:pt>
                <c:pt idx="46">
                  <c:v>2.4180907836266199</c:v>
                </c:pt>
                <c:pt idx="47">
                  <c:v>2.4780907836266199</c:v>
                </c:pt>
                <c:pt idx="48">
                  <c:v>2.53809078362662</c:v>
                </c:pt>
                <c:pt idx="49">
                  <c:v>2.59809078362662</c:v>
                </c:pt>
                <c:pt idx="50">
                  <c:v>2.6550591105667598</c:v>
                </c:pt>
                <c:pt idx="51">
                  <c:v>2.7150591105667599</c:v>
                </c:pt>
                <c:pt idx="52">
                  <c:v>2.7750591105667595</c:v>
                </c:pt>
                <c:pt idx="53">
                  <c:v>2.83505911056676</c:v>
                </c:pt>
                <c:pt idx="54">
                  <c:v>2.8950591105667596</c:v>
                </c:pt>
                <c:pt idx="55">
                  <c:v>2.9550591105667601</c:v>
                </c:pt>
                <c:pt idx="56">
                  <c:v>3</c:v>
                </c:pt>
              </c:numCache>
            </c:numRef>
          </c:xVal>
          <c:yVal>
            <c:numRef>
              <c:f>'2GC'!$D$2:$D$58</c:f>
              <c:numCache>
                <c:formatCode>General</c:formatCode>
                <c:ptCount val="57"/>
                <c:pt idx="0">
                  <c:v>0.54031213896890196</c:v>
                </c:pt>
                <c:pt idx="1">
                  <c:v>0.54041921668231496</c:v>
                </c:pt>
                <c:pt idx="2">
                  <c:v>0.541432082862358</c:v>
                </c:pt>
                <c:pt idx="3">
                  <c:v>0.54310484241911405</c:v>
                </c:pt>
                <c:pt idx="4">
                  <c:v>0.548325184168165</c:v>
                </c:pt>
                <c:pt idx="5">
                  <c:v>0.56252244180510902</c:v>
                </c:pt>
                <c:pt idx="6">
                  <c:v>0.57748533737413299</c:v>
                </c:pt>
                <c:pt idx="7">
                  <c:v>0.593347171391027</c:v>
                </c:pt>
                <c:pt idx="8">
                  <c:v>0.60700346998908306</c:v>
                </c:pt>
                <c:pt idx="9">
                  <c:v>0.61661275689981498</c:v>
                </c:pt>
                <c:pt idx="10">
                  <c:v>0.61985727284401504</c:v>
                </c:pt>
                <c:pt idx="11">
                  <c:v>0.61886018576159196</c:v>
                </c:pt>
                <c:pt idx="12">
                  <c:v>0.61076734436275404</c:v>
                </c:pt>
                <c:pt idx="13">
                  <c:v>0.58821453288884895</c:v>
                </c:pt>
                <c:pt idx="14">
                  <c:v>0.54868713276116798</c:v>
                </c:pt>
                <c:pt idx="15">
                  <c:v>0.50405535223960896</c:v>
                </c:pt>
                <c:pt idx="16">
                  <c:v>0.47136029073328101</c:v>
                </c:pt>
                <c:pt idx="17">
                  <c:v>0.45514927441605002</c:v>
                </c:pt>
                <c:pt idx="18">
                  <c:v>0.44872879088332401</c:v>
                </c:pt>
                <c:pt idx="19">
                  <c:v>0.44991191656152701</c:v>
                </c:pt>
                <c:pt idx="20">
                  <c:v>0.45916233874218798</c:v>
                </c:pt>
                <c:pt idx="21">
                  <c:v>0.48007811694250402</c:v>
                </c:pt>
                <c:pt idx="22">
                  <c:v>0.51560337964757996</c:v>
                </c:pt>
                <c:pt idx="23">
                  <c:v>0.55832700149196701</c:v>
                </c:pt>
                <c:pt idx="24">
                  <c:v>0.59246125276931805</c:v>
                </c:pt>
                <c:pt idx="25">
                  <c:v>0.60982765588306098</c:v>
                </c:pt>
                <c:pt idx="26">
                  <c:v>0.61764719694732495</c:v>
                </c:pt>
                <c:pt idx="27">
                  <c:v>0.62005276077521598</c:v>
                </c:pt>
                <c:pt idx="28">
                  <c:v>0.61790546310229699</c:v>
                </c:pt>
                <c:pt idx="29">
                  <c:v>0.607419491104917</c:v>
                </c:pt>
                <c:pt idx="30">
                  <c:v>0.58095803390258005</c:v>
                </c:pt>
                <c:pt idx="31">
                  <c:v>0.53883743904430004</c:v>
                </c:pt>
                <c:pt idx="32">
                  <c:v>0.49559807513116899</c:v>
                </c:pt>
                <c:pt idx="33">
                  <c:v>0.466603448143806</c:v>
                </c:pt>
                <c:pt idx="34">
                  <c:v>0.452716882672417</c:v>
                </c:pt>
                <c:pt idx="35">
                  <c:v>0.44837888602767101</c:v>
                </c:pt>
                <c:pt idx="36">
                  <c:v>0.45135284572262702</c:v>
                </c:pt>
                <c:pt idx="37">
                  <c:v>0.46304892812106102</c:v>
                </c:pt>
                <c:pt idx="38">
                  <c:v>0.48753185090880902</c:v>
                </c:pt>
                <c:pt idx="39">
                  <c:v>0.52606151389771705</c:v>
                </c:pt>
                <c:pt idx="40">
                  <c:v>0.56810412399229404</c:v>
                </c:pt>
                <c:pt idx="41">
                  <c:v>0.59835869090071103</c:v>
                </c:pt>
                <c:pt idx="42">
                  <c:v>0.61247469368360996</c:v>
                </c:pt>
                <c:pt idx="43">
                  <c:v>0.61861374239682798</c:v>
                </c:pt>
                <c:pt idx="44">
                  <c:v>0.61999979462032995</c:v>
                </c:pt>
                <c:pt idx="45">
                  <c:v>0.61637160066593899</c:v>
                </c:pt>
                <c:pt idx="46">
                  <c:v>0.60258217697610805</c:v>
                </c:pt>
                <c:pt idx="47">
                  <c:v>0.571743743582667</c:v>
                </c:pt>
                <c:pt idx="48">
                  <c:v>0.52755220067339503</c:v>
                </c:pt>
                <c:pt idx="49">
                  <c:v>0.48684890802937197</c:v>
                </c:pt>
                <c:pt idx="50">
                  <c:v>0.46279300033910598</c:v>
                </c:pt>
                <c:pt idx="51">
                  <c:v>0.45106378203624797</c:v>
                </c:pt>
                <c:pt idx="52">
                  <c:v>0.44842181582860702</c:v>
                </c:pt>
                <c:pt idx="53">
                  <c:v>0.45305221675880902</c:v>
                </c:pt>
                <c:pt idx="54">
                  <c:v>0.46714002016129902</c:v>
                </c:pt>
                <c:pt idx="55">
                  <c:v>0.49486651147145799</c:v>
                </c:pt>
                <c:pt idx="56">
                  <c:v>0.52482201312567001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814-4C1C-9820-5B0CDCDF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3495888"/>
        <c:axId val="1603498384"/>
      </c:scatterChart>
      <c:valAx>
        <c:axId val="1603495888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時間</a:t>
                </a:r>
                <a:r>
                  <a:rPr lang="ja-JP" altLang="en-US" sz="1600" baseline="0" dirty="0"/>
                  <a:t> </a:t>
                </a:r>
                <a:r>
                  <a:rPr lang="en-US" altLang="ja-JP" sz="1600" baseline="0" dirty="0"/>
                  <a:t>[ns]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3498384"/>
        <c:crosses val="autoZero"/>
        <c:crossBetween val="midCat"/>
      </c:valAx>
      <c:valAx>
        <c:axId val="1603498384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出力電圧</a:t>
                </a:r>
                <a:r>
                  <a:rPr lang="ja-JP" altLang="en-US" sz="1600" baseline="0" dirty="0"/>
                  <a:t> </a:t>
                </a:r>
                <a:r>
                  <a:rPr lang="en-US" altLang="ja-JP" sz="1600" baseline="0" dirty="0"/>
                  <a:t>[V]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34958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7054087912849959"/>
          <c:y val="0.62412411689000757"/>
          <c:w val="0.29977277220272636"/>
          <c:h val="0.13035007621349898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9066108390293"/>
          <c:y val="4.3013231509516074E-2"/>
          <c:w val="0.72192652784895794"/>
          <c:h val="0.7371829482853105"/>
        </c:manualLayout>
      </c:layout>
      <c:scatterChart>
        <c:scatterStyle val="smoothMarker"/>
        <c:varyColors val="0"/>
        <c:ser>
          <c:idx val="1"/>
          <c:order val="0"/>
          <c:tx>
            <c:v>Vout-</c:v>
          </c:tx>
          <c:marker>
            <c:symbol val="none"/>
          </c:marker>
          <c:xVal>
            <c:numRef>
              <c:f>'4GC'!$A$2:$A$58</c:f>
              <c:numCache>
                <c:formatCode>0.00E+00</c:formatCode>
                <c:ptCount val="57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1.5851635791088399E-2</c:v>
                </c:pt>
                <c:pt idx="4">
                  <c:v>2.80189238379411E-2</c:v>
                </c:pt>
                <c:pt idx="5">
                  <c:v>5.2025096829478992E-2</c:v>
                </c:pt>
                <c:pt idx="6">
                  <c:v>7.6579264217819298E-2</c:v>
                </c:pt>
                <c:pt idx="7">
                  <c:v>0.108637351254306</c:v>
                </c:pt>
                <c:pt idx="8">
                  <c:v>0.15041724153041899</c:v>
                </c:pt>
                <c:pt idx="9">
                  <c:v>0.21041724153041899</c:v>
                </c:pt>
                <c:pt idx="10">
                  <c:v>0.27041724153041902</c:v>
                </c:pt>
                <c:pt idx="11">
                  <c:v>0.33041724153041896</c:v>
                </c:pt>
                <c:pt idx="12">
                  <c:v>0.39041724153041896</c:v>
                </c:pt>
                <c:pt idx="13">
                  <c:v>0.45041724153041895</c:v>
                </c:pt>
                <c:pt idx="14">
                  <c:v>0.5104172415304189</c:v>
                </c:pt>
                <c:pt idx="15">
                  <c:v>0.57041724153041895</c:v>
                </c:pt>
                <c:pt idx="16">
                  <c:v>0.63041724153041889</c:v>
                </c:pt>
                <c:pt idx="17">
                  <c:v>0.68716746878245893</c:v>
                </c:pt>
                <c:pt idx="18">
                  <c:v>0.74716746878245899</c:v>
                </c:pt>
                <c:pt idx="19">
                  <c:v>0.80716746878245893</c:v>
                </c:pt>
                <c:pt idx="20">
                  <c:v>0.86716746878245898</c:v>
                </c:pt>
                <c:pt idx="21">
                  <c:v>0.92716746878245893</c:v>
                </c:pt>
                <c:pt idx="22">
                  <c:v>0.98716746878245887</c:v>
                </c:pt>
                <c:pt idx="23">
                  <c:v>1.0471674687824499</c:v>
                </c:pt>
                <c:pt idx="24">
                  <c:v>1.10716746878245</c:v>
                </c:pt>
                <c:pt idx="25">
                  <c:v>1.1633464855707198</c:v>
                </c:pt>
                <c:pt idx="26">
                  <c:v>1.2233464855707199</c:v>
                </c:pt>
                <c:pt idx="27">
                  <c:v>1.28334648557072</c:v>
                </c:pt>
                <c:pt idx="28">
                  <c:v>1.3433464855707198</c:v>
                </c:pt>
                <c:pt idx="29">
                  <c:v>1.4033464855707198</c:v>
                </c:pt>
                <c:pt idx="30">
                  <c:v>1.4633464855707199</c:v>
                </c:pt>
                <c:pt idx="31">
                  <c:v>1.5233464855707199</c:v>
                </c:pt>
                <c:pt idx="32">
                  <c:v>1.5833464855707198</c:v>
                </c:pt>
                <c:pt idx="33">
                  <c:v>1.6431704255148598</c:v>
                </c:pt>
                <c:pt idx="34">
                  <c:v>1.7019807565068499</c:v>
                </c:pt>
                <c:pt idx="35">
                  <c:v>1.7619807565068499</c:v>
                </c:pt>
                <c:pt idx="36">
                  <c:v>1.82198075650685</c:v>
                </c:pt>
                <c:pt idx="37">
                  <c:v>1.8819807565068498</c:v>
                </c:pt>
                <c:pt idx="38">
                  <c:v>1.9419807565068496</c:v>
                </c:pt>
                <c:pt idx="39">
                  <c:v>2.0019807565068497</c:v>
                </c:pt>
                <c:pt idx="40">
                  <c:v>2.0619807565068498</c:v>
                </c:pt>
                <c:pt idx="41">
                  <c:v>2.1219807565068498</c:v>
                </c:pt>
                <c:pt idx="42">
                  <c:v>2.1780907836191896</c:v>
                </c:pt>
                <c:pt idx="43">
                  <c:v>2.2380907836191901</c:v>
                </c:pt>
                <c:pt idx="44">
                  <c:v>2.2980907836191897</c:v>
                </c:pt>
                <c:pt idx="45">
                  <c:v>2.3580907836191898</c:v>
                </c:pt>
                <c:pt idx="46">
                  <c:v>2.4180907836191898</c:v>
                </c:pt>
                <c:pt idx="47">
                  <c:v>2.4780907836191899</c:v>
                </c:pt>
                <c:pt idx="48">
                  <c:v>2.5380907836191895</c:v>
                </c:pt>
                <c:pt idx="49">
                  <c:v>2.59809078361919</c:v>
                </c:pt>
                <c:pt idx="50">
                  <c:v>2.6550591105609498</c:v>
                </c:pt>
                <c:pt idx="51">
                  <c:v>2.7150591105609498</c:v>
                </c:pt>
                <c:pt idx="52">
                  <c:v>2.7750591105609499</c:v>
                </c:pt>
                <c:pt idx="53">
                  <c:v>2.8350591105609499</c:v>
                </c:pt>
                <c:pt idx="54">
                  <c:v>2.89505911056095</c:v>
                </c:pt>
                <c:pt idx="55">
                  <c:v>2.9550591105609496</c:v>
                </c:pt>
                <c:pt idx="56">
                  <c:v>3</c:v>
                </c:pt>
              </c:numCache>
            </c:numRef>
          </c:xVal>
          <c:yVal>
            <c:numRef>
              <c:f>'4GC'!$B$2:$B$58</c:f>
              <c:numCache>
                <c:formatCode>General</c:formatCode>
                <c:ptCount val="57"/>
                <c:pt idx="0">
                  <c:v>0.54031213896867802</c:v>
                </c:pt>
                <c:pt idx="1">
                  <c:v>0.54022160182746404</c:v>
                </c:pt>
                <c:pt idx="2">
                  <c:v>0.539194172812268</c:v>
                </c:pt>
                <c:pt idx="3">
                  <c:v>0.53745041184063602</c:v>
                </c:pt>
                <c:pt idx="4">
                  <c:v>0.53184938941346405</c:v>
                </c:pt>
                <c:pt idx="5">
                  <c:v>0.51629973760966297</c:v>
                </c:pt>
                <c:pt idx="6">
                  <c:v>0.49949893993732702</c:v>
                </c:pt>
                <c:pt idx="7">
                  <c:v>0.48102066602811</c:v>
                </c:pt>
                <c:pt idx="8">
                  <c:v>0.46415516691960201</c:v>
                </c:pt>
                <c:pt idx="9">
                  <c:v>0.45152491334629702</c:v>
                </c:pt>
                <c:pt idx="10">
                  <c:v>0.44834765289649098</c:v>
                </c:pt>
                <c:pt idx="11">
                  <c:v>0.452397421904428</c:v>
                </c:pt>
                <c:pt idx="12">
                  <c:v>0.46562584112933703</c:v>
                </c:pt>
                <c:pt idx="13">
                  <c:v>0.492176887664586</c:v>
                </c:pt>
                <c:pt idx="14">
                  <c:v>0.53216390744994502</c:v>
                </c:pt>
                <c:pt idx="15">
                  <c:v>0.57331304996987598</c:v>
                </c:pt>
                <c:pt idx="16">
                  <c:v>0.60128620236140096</c:v>
                </c:pt>
                <c:pt idx="17">
                  <c:v>0.61381086911637806</c:v>
                </c:pt>
                <c:pt idx="18">
                  <c:v>0.61908118870101303</c:v>
                </c:pt>
                <c:pt idx="19">
                  <c:v>0.61982940394108099</c:v>
                </c:pt>
                <c:pt idx="20">
                  <c:v>0.61514174924563603</c:v>
                </c:pt>
                <c:pt idx="21">
                  <c:v>0.59910164194578996</c:v>
                </c:pt>
                <c:pt idx="22">
                  <c:v>0.56560465589541897</c:v>
                </c:pt>
                <c:pt idx="23">
                  <c:v>0.52070924803484597</c:v>
                </c:pt>
                <c:pt idx="24">
                  <c:v>0.481978270615531</c:v>
                </c:pt>
                <c:pt idx="25">
                  <c:v>0.46047734236101001</c:v>
                </c:pt>
                <c:pt idx="26">
                  <c:v>0.45023674827594401</c:v>
                </c:pt>
                <c:pt idx="27">
                  <c:v>0.44856721998648103</c:v>
                </c:pt>
                <c:pt idx="28">
                  <c:v>0.45435809488804602</c:v>
                </c:pt>
                <c:pt idx="29">
                  <c:v>0.47005437684117601</c:v>
                </c:pt>
                <c:pt idx="30">
                  <c:v>0.499894409615946</c:v>
                </c:pt>
                <c:pt idx="31">
                  <c:v>0.54152773063870996</c:v>
                </c:pt>
                <c:pt idx="32">
                  <c:v>0.58075206878508201</c:v>
                </c:pt>
                <c:pt idx="33">
                  <c:v>0.60509721392265803</c:v>
                </c:pt>
                <c:pt idx="34">
                  <c:v>0.61565260178998304</c:v>
                </c:pt>
                <c:pt idx="35">
                  <c:v>0.61962297016137402</c:v>
                </c:pt>
                <c:pt idx="36">
                  <c:v>0.61931565188664395</c:v>
                </c:pt>
                <c:pt idx="37">
                  <c:v>0.61257818250124396</c:v>
                </c:pt>
                <c:pt idx="38">
                  <c:v>0.59249665833159504</c:v>
                </c:pt>
                <c:pt idx="39">
                  <c:v>0.55498372044480104</c:v>
                </c:pt>
                <c:pt idx="40">
                  <c:v>0.50991205037082299</c:v>
                </c:pt>
                <c:pt idx="41">
                  <c:v>0.47491151267095499</c:v>
                </c:pt>
                <c:pt idx="42">
                  <c:v>0.45696359394547498</c:v>
                </c:pt>
                <c:pt idx="43">
                  <c:v>0.44915723137444302</c:v>
                </c:pt>
                <c:pt idx="44">
                  <c:v>0.44926378475817302</c:v>
                </c:pt>
                <c:pt idx="45">
                  <c:v>0.45713164804801498</c:v>
                </c:pt>
                <c:pt idx="46">
                  <c:v>0.47598570355650899</c:v>
                </c:pt>
                <c:pt idx="47">
                  <c:v>0.50942375213444102</c:v>
                </c:pt>
                <c:pt idx="48">
                  <c:v>0.55203909826335096</c:v>
                </c:pt>
                <c:pt idx="49">
                  <c:v>0.588327831052045</c:v>
                </c:pt>
                <c:pt idx="50">
                  <c:v>0.60805251449291797</c:v>
                </c:pt>
                <c:pt idx="51">
                  <c:v>0.61696878435171998</c:v>
                </c:pt>
                <c:pt idx="52">
                  <c:v>0.61990199396383305</c:v>
                </c:pt>
                <c:pt idx="53">
                  <c:v>0.61857162094156604</c:v>
                </c:pt>
                <c:pt idx="54">
                  <c:v>0.60965495016022297</c:v>
                </c:pt>
                <c:pt idx="55">
                  <c:v>0.58569929777948804</c:v>
                </c:pt>
                <c:pt idx="56">
                  <c:v>0.55620497067323404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03-4043-AA83-B4FE481D4CA7}"/>
            </c:ext>
          </c:extLst>
        </c:ser>
        <c:ser>
          <c:idx val="0"/>
          <c:order val="1"/>
          <c:tx>
            <c:v>Vout+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'4GC'!$A$2:$A$58</c:f>
              <c:numCache>
                <c:formatCode>0.00E+00</c:formatCode>
                <c:ptCount val="57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1.5851635791088399E-2</c:v>
                </c:pt>
                <c:pt idx="4">
                  <c:v>2.80189238379411E-2</c:v>
                </c:pt>
                <c:pt idx="5">
                  <c:v>5.2025096829478992E-2</c:v>
                </c:pt>
                <c:pt idx="6">
                  <c:v>7.6579264217819298E-2</c:v>
                </c:pt>
                <c:pt idx="7">
                  <c:v>0.108637351254306</c:v>
                </c:pt>
                <c:pt idx="8">
                  <c:v>0.15041724153041899</c:v>
                </c:pt>
                <c:pt idx="9">
                  <c:v>0.21041724153041899</c:v>
                </c:pt>
                <c:pt idx="10">
                  <c:v>0.27041724153041902</c:v>
                </c:pt>
                <c:pt idx="11">
                  <c:v>0.33041724153041896</c:v>
                </c:pt>
                <c:pt idx="12">
                  <c:v>0.39041724153041896</c:v>
                </c:pt>
                <c:pt idx="13">
                  <c:v>0.45041724153041895</c:v>
                </c:pt>
                <c:pt idx="14">
                  <c:v>0.5104172415304189</c:v>
                </c:pt>
                <c:pt idx="15">
                  <c:v>0.57041724153041895</c:v>
                </c:pt>
                <c:pt idx="16">
                  <c:v>0.63041724153041889</c:v>
                </c:pt>
                <c:pt idx="17">
                  <c:v>0.68716746878245893</c:v>
                </c:pt>
                <c:pt idx="18">
                  <c:v>0.74716746878245899</c:v>
                </c:pt>
                <c:pt idx="19">
                  <c:v>0.80716746878245893</c:v>
                </c:pt>
                <c:pt idx="20">
                  <c:v>0.86716746878245898</c:v>
                </c:pt>
                <c:pt idx="21">
                  <c:v>0.92716746878245893</c:v>
                </c:pt>
                <c:pt idx="22">
                  <c:v>0.98716746878245887</c:v>
                </c:pt>
                <c:pt idx="23">
                  <c:v>1.0471674687824499</c:v>
                </c:pt>
                <c:pt idx="24">
                  <c:v>1.10716746878245</c:v>
                </c:pt>
                <c:pt idx="25">
                  <c:v>1.1633464855707198</c:v>
                </c:pt>
                <c:pt idx="26">
                  <c:v>1.2233464855707199</c:v>
                </c:pt>
                <c:pt idx="27">
                  <c:v>1.28334648557072</c:v>
                </c:pt>
                <c:pt idx="28">
                  <c:v>1.3433464855707198</c:v>
                </c:pt>
                <c:pt idx="29">
                  <c:v>1.4033464855707198</c:v>
                </c:pt>
                <c:pt idx="30">
                  <c:v>1.4633464855707199</c:v>
                </c:pt>
                <c:pt idx="31">
                  <c:v>1.5233464855707199</c:v>
                </c:pt>
                <c:pt idx="32">
                  <c:v>1.5833464855707198</c:v>
                </c:pt>
                <c:pt idx="33">
                  <c:v>1.6431704255148598</c:v>
                </c:pt>
                <c:pt idx="34">
                  <c:v>1.7019807565068499</c:v>
                </c:pt>
                <c:pt idx="35">
                  <c:v>1.7619807565068499</c:v>
                </c:pt>
                <c:pt idx="36">
                  <c:v>1.82198075650685</c:v>
                </c:pt>
                <c:pt idx="37">
                  <c:v>1.8819807565068498</c:v>
                </c:pt>
                <c:pt idx="38">
                  <c:v>1.9419807565068496</c:v>
                </c:pt>
                <c:pt idx="39">
                  <c:v>2.0019807565068497</c:v>
                </c:pt>
                <c:pt idx="40">
                  <c:v>2.0619807565068498</c:v>
                </c:pt>
                <c:pt idx="41">
                  <c:v>2.1219807565068498</c:v>
                </c:pt>
                <c:pt idx="42">
                  <c:v>2.1780907836191896</c:v>
                </c:pt>
                <c:pt idx="43">
                  <c:v>2.2380907836191901</c:v>
                </c:pt>
                <c:pt idx="44">
                  <c:v>2.2980907836191897</c:v>
                </c:pt>
                <c:pt idx="45">
                  <c:v>2.3580907836191898</c:v>
                </c:pt>
                <c:pt idx="46">
                  <c:v>2.4180907836191898</c:v>
                </c:pt>
                <c:pt idx="47">
                  <c:v>2.4780907836191899</c:v>
                </c:pt>
                <c:pt idx="48">
                  <c:v>2.5380907836191895</c:v>
                </c:pt>
                <c:pt idx="49">
                  <c:v>2.59809078361919</c:v>
                </c:pt>
                <c:pt idx="50">
                  <c:v>2.6550591105609498</c:v>
                </c:pt>
                <c:pt idx="51">
                  <c:v>2.7150591105609498</c:v>
                </c:pt>
                <c:pt idx="52">
                  <c:v>2.7750591105609499</c:v>
                </c:pt>
                <c:pt idx="53">
                  <c:v>2.8350591105609499</c:v>
                </c:pt>
                <c:pt idx="54">
                  <c:v>2.89505911056095</c:v>
                </c:pt>
                <c:pt idx="55">
                  <c:v>2.9550591105609496</c:v>
                </c:pt>
                <c:pt idx="56">
                  <c:v>3</c:v>
                </c:pt>
              </c:numCache>
            </c:numRef>
          </c:xVal>
          <c:yVal>
            <c:numRef>
              <c:f>'4GC'!$D$2:$D$58</c:f>
              <c:numCache>
                <c:formatCode>General</c:formatCode>
                <c:ptCount val="57"/>
                <c:pt idx="0">
                  <c:v>0.54031213896867902</c:v>
                </c:pt>
                <c:pt idx="1">
                  <c:v>0.54041921668209103</c:v>
                </c:pt>
                <c:pt idx="2">
                  <c:v>0.54143208286213396</c:v>
                </c:pt>
                <c:pt idx="3">
                  <c:v>0.543104842418899</c:v>
                </c:pt>
                <c:pt idx="4">
                  <c:v>0.54832518416790899</c:v>
                </c:pt>
                <c:pt idx="5">
                  <c:v>0.56252244180333999</c:v>
                </c:pt>
                <c:pt idx="6">
                  <c:v>0.57748533737192398</c:v>
                </c:pt>
                <c:pt idx="7">
                  <c:v>0.59334717138938797</c:v>
                </c:pt>
                <c:pt idx="8">
                  <c:v>0.60700346998740495</c:v>
                </c:pt>
                <c:pt idx="9">
                  <c:v>0.61661275689894002</c:v>
                </c:pt>
                <c:pt idx="10">
                  <c:v>0.61985727284348102</c:v>
                </c:pt>
                <c:pt idx="11">
                  <c:v>0.61886018576166502</c:v>
                </c:pt>
                <c:pt idx="12">
                  <c:v>0.61076734436354396</c:v>
                </c:pt>
                <c:pt idx="13">
                  <c:v>0.58821453289150805</c:v>
                </c:pt>
                <c:pt idx="14">
                  <c:v>0.54868713276524395</c:v>
                </c:pt>
                <c:pt idx="15">
                  <c:v>0.50405535224307796</c:v>
                </c:pt>
                <c:pt idx="16">
                  <c:v>0.47136029073544899</c:v>
                </c:pt>
                <c:pt idx="17">
                  <c:v>0.45514927441720199</c:v>
                </c:pt>
                <c:pt idx="18">
                  <c:v>0.44872879088345602</c:v>
                </c:pt>
                <c:pt idx="19">
                  <c:v>0.44991191656082202</c:v>
                </c:pt>
                <c:pt idx="20">
                  <c:v>0.459162338740354</c:v>
                </c:pt>
                <c:pt idx="21">
                  <c:v>0.480078116939052</c:v>
                </c:pt>
                <c:pt idx="22">
                  <c:v>0.51560337964256397</c:v>
                </c:pt>
                <c:pt idx="23">
                  <c:v>0.55832700148697501</c:v>
                </c:pt>
                <c:pt idx="24">
                  <c:v>0.59246125276601702</c:v>
                </c:pt>
                <c:pt idx="25">
                  <c:v>0.60982765588124899</c:v>
                </c:pt>
                <c:pt idx="26">
                  <c:v>0.61764719694636105</c:v>
                </c:pt>
                <c:pt idx="27">
                  <c:v>0.62005276077503102</c:v>
                </c:pt>
                <c:pt idx="28">
                  <c:v>0.61790546310245198</c:v>
                </c:pt>
                <c:pt idx="29">
                  <c:v>0.60741949110682103</c:v>
                </c:pt>
                <c:pt idx="30">
                  <c:v>0.58095803390687795</c:v>
                </c:pt>
                <c:pt idx="31">
                  <c:v>0.53883743904995796</c:v>
                </c:pt>
                <c:pt idx="32">
                  <c:v>0.49559807513581799</c:v>
                </c:pt>
                <c:pt idx="33">
                  <c:v>0.46660344814557603</c:v>
                </c:pt>
                <c:pt idx="34">
                  <c:v>0.452716882673245</c:v>
                </c:pt>
                <c:pt idx="35">
                  <c:v>0.44837888602759601</c:v>
                </c:pt>
                <c:pt idx="36">
                  <c:v>0.45135284572163797</c:v>
                </c:pt>
                <c:pt idx="37">
                  <c:v>0.463048928118729</c:v>
                </c:pt>
                <c:pt idx="38">
                  <c:v>0.48753185090492102</c:v>
                </c:pt>
                <c:pt idx="39">
                  <c:v>0.526061513892493</c:v>
                </c:pt>
                <c:pt idx="40">
                  <c:v>0.56810412398752796</c:v>
                </c:pt>
                <c:pt idx="41">
                  <c:v>0.59835869089768701</c:v>
                </c:pt>
                <c:pt idx="42">
                  <c:v>0.61247469368227203</c:v>
                </c:pt>
                <c:pt idx="43">
                  <c:v>0.61861374239629896</c:v>
                </c:pt>
                <c:pt idx="44">
                  <c:v>0.61999979461991395</c:v>
                </c:pt>
                <c:pt idx="45">
                  <c:v>0.61637160066660301</c:v>
                </c:pt>
                <c:pt idx="46">
                  <c:v>0.602582176978535</c:v>
                </c:pt>
                <c:pt idx="47">
                  <c:v>0.57174374358720503</c:v>
                </c:pt>
                <c:pt idx="48">
                  <c:v>0.52755220067897701</c:v>
                </c:pt>
                <c:pt idx="49">
                  <c:v>0.48684890803349701</c:v>
                </c:pt>
                <c:pt idx="50">
                  <c:v>0.46279300034048398</c:v>
                </c:pt>
                <c:pt idx="51">
                  <c:v>0.45106378203678199</c:v>
                </c:pt>
                <c:pt idx="52">
                  <c:v>0.44842181582840202</c:v>
                </c:pt>
                <c:pt idx="53">
                  <c:v>0.45305221675776802</c:v>
                </c:pt>
                <c:pt idx="54">
                  <c:v>0.46714002015921402</c:v>
                </c:pt>
                <c:pt idx="55">
                  <c:v>0.49486651146788202</c:v>
                </c:pt>
                <c:pt idx="56">
                  <c:v>0.524822013125403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03-4043-AA83-B4FE481D4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4703439"/>
        <c:axId val="1724698447"/>
      </c:scatterChart>
      <c:valAx>
        <c:axId val="1724703439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時間 </a:t>
                </a:r>
                <a:r>
                  <a:rPr lang="en-US" altLang="ja-JP" sz="1600"/>
                  <a:t>[ns]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4698447"/>
        <c:crosses val="autoZero"/>
        <c:crossBetween val="midCat"/>
      </c:valAx>
      <c:valAx>
        <c:axId val="1724698447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baseline="0" dirty="0"/>
                  <a:t>出力電圧</a:t>
                </a:r>
                <a:r>
                  <a:rPr lang="en-US" altLang="ja-JP" sz="1600" baseline="0" dirty="0"/>
                  <a:t> [V]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470343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1493610667690775"/>
          <c:y val="0.62707161924853949"/>
          <c:w val="0.41025704760041659"/>
          <c:h val="0.1501949072099624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89508705777974"/>
          <c:y val="5.4843304843304845E-2"/>
          <c:w val="0.75456970167461468"/>
          <c:h val="0.6937851607580392"/>
        </c:manualLayout>
      </c:layout>
      <c:scatterChart>
        <c:scatterStyle val="smoothMarker"/>
        <c:varyColors val="0"/>
        <c:ser>
          <c:idx val="1"/>
          <c:order val="0"/>
          <c:tx>
            <c:v>Vout-</c:v>
          </c:tx>
          <c:marker>
            <c:symbol val="none"/>
          </c:marker>
          <c:xVal>
            <c:numRef>
              <c:f>'8GC'!$H$2:$H$58</c:f>
              <c:numCache>
                <c:formatCode>0.00E+00</c:formatCode>
                <c:ptCount val="57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1.5851655853902798E-2</c:v>
                </c:pt>
                <c:pt idx="4">
                  <c:v>2.8021673137178797E-2</c:v>
                </c:pt>
                <c:pt idx="5">
                  <c:v>5.2056200083056697E-2</c:v>
                </c:pt>
                <c:pt idx="6">
                  <c:v>7.6622171465261596E-2</c:v>
                </c:pt>
                <c:pt idx="7">
                  <c:v>0.10871811852538399</c:v>
                </c:pt>
                <c:pt idx="8">
                  <c:v>0.150533675928675</c:v>
                </c:pt>
                <c:pt idx="9">
                  <c:v>0.210533675928675</c:v>
                </c:pt>
                <c:pt idx="10">
                  <c:v>0.27053367592867494</c:v>
                </c:pt>
                <c:pt idx="11">
                  <c:v>0.33053367592867494</c:v>
                </c:pt>
                <c:pt idx="12">
                  <c:v>0.39053367592867494</c:v>
                </c:pt>
                <c:pt idx="13">
                  <c:v>0.45053367592867494</c:v>
                </c:pt>
                <c:pt idx="14">
                  <c:v>0.51053367592867493</c:v>
                </c:pt>
                <c:pt idx="15">
                  <c:v>0.57053367592867499</c:v>
                </c:pt>
                <c:pt idx="16">
                  <c:v>0.63053367592867493</c:v>
                </c:pt>
                <c:pt idx="17">
                  <c:v>0.6872387676205719</c:v>
                </c:pt>
                <c:pt idx="18">
                  <c:v>0.74723876762057195</c:v>
                </c:pt>
                <c:pt idx="19">
                  <c:v>0.8072387676205719</c:v>
                </c:pt>
                <c:pt idx="20">
                  <c:v>0.86723876762057195</c:v>
                </c:pt>
                <c:pt idx="21">
                  <c:v>0.92723876762057189</c:v>
                </c:pt>
                <c:pt idx="22">
                  <c:v>0.98723876762057194</c:v>
                </c:pt>
                <c:pt idx="23">
                  <c:v>1.0472387676205699</c:v>
                </c:pt>
                <c:pt idx="24">
                  <c:v>1.1072387676205699</c:v>
                </c:pt>
                <c:pt idx="25">
                  <c:v>1.16338333064184</c:v>
                </c:pt>
                <c:pt idx="26">
                  <c:v>1.2233833306418398</c:v>
                </c:pt>
                <c:pt idx="27">
                  <c:v>1.2833833306418398</c:v>
                </c:pt>
                <c:pt idx="28">
                  <c:v>1.3433833306418399</c:v>
                </c:pt>
                <c:pt idx="29">
                  <c:v>1.40338333064184</c:v>
                </c:pt>
                <c:pt idx="30">
                  <c:v>1.4633833306418398</c:v>
                </c:pt>
                <c:pt idx="31">
                  <c:v>1.5233833306418398</c:v>
                </c:pt>
                <c:pt idx="32">
                  <c:v>1.5833833306418399</c:v>
                </c:pt>
                <c:pt idx="33">
                  <c:v>1.64319887312528</c:v>
                </c:pt>
                <c:pt idx="34">
                  <c:v>1.7020014965825701</c:v>
                </c:pt>
                <c:pt idx="35">
                  <c:v>1.7620014965825699</c:v>
                </c:pt>
                <c:pt idx="36">
                  <c:v>1.8220014965825699</c:v>
                </c:pt>
                <c:pt idx="37">
                  <c:v>1.8820014965825698</c:v>
                </c:pt>
                <c:pt idx="38">
                  <c:v>1.94200149658257</c:v>
                </c:pt>
                <c:pt idx="39">
                  <c:v>2.0020014965825697</c:v>
                </c:pt>
                <c:pt idx="40">
                  <c:v>2.0620014965825799</c:v>
                </c:pt>
                <c:pt idx="41">
                  <c:v>2.12200149658258</c:v>
                </c:pt>
                <c:pt idx="42">
                  <c:v>2.1780632200897796</c:v>
                </c:pt>
                <c:pt idx="43">
                  <c:v>2.2380632200897796</c:v>
                </c:pt>
                <c:pt idx="44">
                  <c:v>2.2980632200897797</c:v>
                </c:pt>
                <c:pt idx="45">
                  <c:v>2.3580632200897798</c:v>
                </c:pt>
                <c:pt idx="46">
                  <c:v>2.4180632200897798</c:v>
                </c:pt>
                <c:pt idx="47">
                  <c:v>2.4780632200897799</c:v>
                </c:pt>
                <c:pt idx="48">
                  <c:v>2.5380632200897795</c:v>
                </c:pt>
                <c:pt idx="49">
                  <c:v>2.59806322008978</c:v>
                </c:pt>
                <c:pt idx="50">
                  <c:v>2.6550361276910399</c:v>
                </c:pt>
                <c:pt idx="51">
                  <c:v>2.71503612769104</c:v>
                </c:pt>
                <c:pt idx="52">
                  <c:v>2.77503612769104</c:v>
                </c:pt>
                <c:pt idx="53">
                  <c:v>2.8350361276910396</c:v>
                </c:pt>
                <c:pt idx="54">
                  <c:v>2.8950361276910401</c:v>
                </c:pt>
                <c:pt idx="55">
                  <c:v>2.9550361276910397</c:v>
                </c:pt>
                <c:pt idx="56">
                  <c:v>3</c:v>
                </c:pt>
              </c:numCache>
            </c:numRef>
          </c:xVal>
          <c:yVal>
            <c:numRef>
              <c:f>'8GC'!$I$2:$I$58</c:f>
              <c:numCache>
                <c:formatCode>General</c:formatCode>
                <c:ptCount val="57"/>
                <c:pt idx="0">
                  <c:v>0.53709917665742202</c:v>
                </c:pt>
                <c:pt idx="1">
                  <c:v>0.53700880620180103</c:v>
                </c:pt>
                <c:pt idx="2">
                  <c:v>0.53598311923567199</c:v>
                </c:pt>
                <c:pt idx="3">
                  <c:v>0.53424266115732899</c:v>
                </c:pt>
                <c:pt idx="4">
                  <c:v>0.52865281166238398</c:v>
                </c:pt>
                <c:pt idx="5">
                  <c:v>0.51312809957250705</c:v>
                </c:pt>
                <c:pt idx="6">
                  <c:v>0.496378799480023</c:v>
                </c:pt>
                <c:pt idx="7">
                  <c:v>0.47797633903773601</c:v>
                </c:pt>
                <c:pt idx="8">
                  <c:v>0.46122191108874599</c:v>
                </c:pt>
                <c:pt idx="9">
                  <c:v>0.44872187544102998</c:v>
                </c:pt>
                <c:pt idx="10">
                  <c:v>0.44558936819449702</c:v>
                </c:pt>
                <c:pt idx="11">
                  <c:v>0.44963213100418398</c:v>
                </c:pt>
                <c:pt idx="12">
                  <c:v>0.462788666181779</c:v>
                </c:pt>
                <c:pt idx="13">
                  <c:v>0.48921764069648299</c:v>
                </c:pt>
                <c:pt idx="14">
                  <c:v>0.52906229894684997</c:v>
                </c:pt>
                <c:pt idx="15">
                  <c:v>0.57007809025451095</c:v>
                </c:pt>
                <c:pt idx="16">
                  <c:v>0.59789419600580096</c:v>
                </c:pt>
                <c:pt idx="17">
                  <c:v>0.61028811703497599</c:v>
                </c:pt>
                <c:pt idx="18">
                  <c:v>0.61550528771806601</c:v>
                </c:pt>
                <c:pt idx="19">
                  <c:v>0.61623494420847302</c:v>
                </c:pt>
                <c:pt idx="20">
                  <c:v>0.61156450656105299</c:v>
                </c:pt>
                <c:pt idx="21">
                  <c:v>0.59561534179919096</c:v>
                </c:pt>
                <c:pt idx="22">
                  <c:v>0.56225023155953002</c:v>
                </c:pt>
                <c:pt idx="23">
                  <c:v>0.51749345491032595</c:v>
                </c:pt>
                <c:pt idx="24">
                  <c:v>0.47894018240743302</c:v>
                </c:pt>
                <c:pt idx="25">
                  <c:v>0.45760183641762298</c:v>
                </c:pt>
                <c:pt idx="26">
                  <c:v>0.44745674499459298</c:v>
                </c:pt>
                <c:pt idx="27">
                  <c:v>0.44585935391179099</c:v>
                </c:pt>
                <c:pt idx="28">
                  <c:v>0.45155912677154197</c:v>
                </c:pt>
                <c:pt idx="29">
                  <c:v>0.46716502273829003</c:v>
                </c:pt>
                <c:pt idx="30">
                  <c:v>0.49685320980049502</c:v>
                </c:pt>
                <c:pt idx="31">
                  <c:v>0.538339949809299</c:v>
                </c:pt>
                <c:pt idx="32">
                  <c:v>0.57744425657980103</c:v>
                </c:pt>
                <c:pt idx="33">
                  <c:v>0.60164103507378297</c:v>
                </c:pt>
                <c:pt idx="34">
                  <c:v>0.61211392365180395</c:v>
                </c:pt>
                <c:pt idx="35">
                  <c:v>0.61603681576748004</c:v>
                </c:pt>
                <c:pt idx="36">
                  <c:v>0.61572350675787202</c:v>
                </c:pt>
                <c:pt idx="37">
                  <c:v>0.60902520223782497</c:v>
                </c:pt>
                <c:pt idx="38">
                  <c:v>0.58906636657304401</c:v>
                </c:pt>
                <c:pt idx="39">
                  <c:v>0.55170192085666603</c:v>
                </c:pt>
                <c:pt idx="40">
                  <c:v>0.50676828740138002</c:v>
                </c:pt>
                <c:pt idx="41">
                  <c:v>0.47194093211264099</c:v>
                </c:pt>
                <c:pt idx="42">
                  <c:v>0.45413096914773898</c:v>
                </c:pt>
                <c:pt idx="43">
                  <c:v>0.44639182642273001</c:v>
                </c:pt>
                <c:pt idx="44">
                  <c:v>0.44649908520321002</c:v>
                </c:pt>
                <c:pt idx="45">
                  <c:v>0.45431170504270402</c:v>
                </c:pt>
                <c:pt idx="46">
                  <c:v>0.47303656705354402</c:v>
                </c:pt>
                <c:pt idx="47">
                  <c:v>0.50630103799344095</c:v>
                </c:pt>
                <c:pt idx="48">
                  <c:v>0.548777377407768</c:v>
                </c:pt>
                <c:pt idx="49">
                  <c:v>0.58495198353183997</c:v>
                </c:pt>
                <c:pt idx="50">
                  <c:v>0.60456624928166702</c:v>
                </c:pt>
                <c:pt idx="51">
                  <c:v>0.61340907069121398</c:v>
                </c:pt>
                <c:pt idx="52">
                  <c:v>0.61631247854361804</c:v>
                </c:pt>
                <c:pt idx="53">
                  <c:v>0.61498443470756203</c:v>
                </c:pt>
                <c:pt idx="54">
                  <c:v>0.60613242288146396</c:v>
                </c:pt>
                <c:pt idx="55">
                  <c:v>0.58232682317013795</c:v>
                </c:pt>
                <c:pt idx="56">
                  <c:v>0.55293563315328698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AD-4A59-92B3-347BDF7DD865}"/>
            </c:ext>
          </c:extLst>
        </c:ser>
        <c:ser>
          <c:idx val="0"/>
          <c:order val="1"/>
          <c:tx>
            <c:v>Vout+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'8GC'!$H$2:$H$58</c:f>
              <c:numCache>
                <c:formatCode>0.00E+00</c:formatCode>
                <c:ptCount val="57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1.5851655853902798E-2</c:v>
                </c:pt>
                <c:pt idx="4">
                  <c:v>2.8021673137178797E-2</c:v>
                </c:pt>
                <c:pt idx="5">
                  <c:v>5.2056200083056697E-2</c:v>
                </c:pt>
                <c:pt idx="6">
                  <c:v>7.6622171465261596E-2</c:v>
                </c:pt>
                <c:pt idx="7">
                  <c:v>0.10871811852538399</c:v>
                </c:pt>
                <c:pt idx="8">
                  <c:v>0.150533675928675</c:v>
                </c:pt>
                <c:pt idx="9">
                  <c:v>0.210533675928675</c:v>
                </c:pt>
                <c:pt idx="10">
                  <c:v>0.27053367592867494</c:v>
                </c:pt>
                <c:pt idx="11">
                  <c:v>0.33053367592867494</c:v>
                </c:pt>
                <c:pt idx="12">
                  <c:v>0.39053367592867494</c:v>
                </c:pt>
                <c:pt idx="13">
                  <c:v>0.45053367592867494</c:v>
                </c:pt>
                <c:pt idx="14">
                  <c:v>0.51053367592867493</c:v>
                </c:pt>
                <c:pt idx="15">
                  <c:v>0.57053367592867499</c:v>
                </c:pt>
                <c:pt idx="16">
                  <c:v>0.63053367592867493</c:v>
                </c:pt>
                <c:pt idx="17">
                  <c:v>0.6872387676205719</c:v>
                </c:pt>
                <c:pt idx="18">
                  <c:v>0.74723876762057195</c:v>
                </c:pt>
                <c:pt idx="19">
                  <c:v>0.8072387676205719</c:v>
                </c:pt>
                <c:pt idx="20">
                  <c:v>0.86723876762057195</c:v>
                </c:pt>
                <c:pt idx="21">
                  <c:v>0.92723876762057189</c:v>
                </c:pt>
                <c:pt idx="22">
                  <c:v>0.98723876762057194</c:v>
                </c:pt>
                <c:pt idx="23">
                  <c:v>1.0472387676205699</c:v>
                </c:pt>
                <c:pt idx="24">
                  <c:v>1.1072387676205699</c:v>
                </c:pt>
                <c:pt idx="25">
                  <c:v>1.16338333064184</c:v>
                </c:pt>
                <c:pt idx="26">
                  <c:v>1.2233833306418398</c:v>
                </c:pt>
                <c:pt idx="27">
                  <c:v>1.2833833306418398</c:v>
                </c:pt>
                <c:pt idx="28">
                  <c:v>1.3433833306418399</c:v>
                </c:pt>
                <c:pt idx="29">
                  <c:v>1.40338333064184</c:v>
                </c:pt>
                <c:pt idx="30">
                  <c:v>1.4633833306418398</c:v>
                </c:pt>
                <c:pt idx="31">
                  <c:v>1.5233833306418398</c:v>
                </c:pt>
                <c:pt idx="32">
                  <c:v>1.5833833306418399</c:v>
                </c:pt>
                <c:pt idx="33">
                  <c:v>1.64319887312528</c:v>
                </c:pt>
                <c:pt idx="34">
                  <c:v>1.7020014965825701</c:v>
                </c:pt>
                <c:pt idx="35">
                  <c:v>1.7620014965825699</c:v>
                </c:pt>
                <c:pt idx="36">
                  <c:v>1.8220014965825699</c:v>
                </c:pt>
                <c:pt idx="37">
                  <c:v>1.8820014965825698</c:v>
                </c:pt>
                <c:pt idx="38">
                  <c:v>1.94200149658257</c:v>
                </c:pt>
                <c:pt idx="39">
                  <c:v>2.0020014965825697</c:v>
                </c:pt>
                <c:pt idx="40">
                  <c:v>2.0620014965825799</c:v>
                </c:pt>
                <c:pt idx="41">
                  <c:v>2.12200149658258</c:v>
                </c:pt>
                <c:pt idx="42">
                  <c:v>2.1780632200897796</c:v>
                </c:pt>
                <c:pt idx="43">
                  <c:v>2.2380632200897796</c:v>
                </c:pt>
                <c:pt idx="44">
                  <c:v>2.2980632200897797</c:v>
                </c:pt>
                <c:pt idx="45">
                  <c:v>2.3580632200897798</c:v>
                </c:pt>
                <c:pt idx="46">
                  <c:v>2.4180632200897798</c:v>
                </c:pt>
                <c:pt idx="47">
                  <c:v>2.4780632200897799</c:v>
                </c:pt>
                <c:pt idx="48">
                  <c:v>2.5380632200897795</c:v>
                </c:pt>
                <c:pt idx="49">
                  <c:v>2.59806322008978</c:v>
                </c:pt>
                <c:pt idx="50">
                  <c:v>2.6550361276910399</c:v>
                </c:pt>
                <c:pt idx="51">
                  <c:v>2.71503612769104</c:v>
                </c:pt>
                <c:pt idx="52">
                  <c:v>2.77503612769104</c:v>
                </c:pt>
                <c:pt idx="53">
                  <c:v>2.8350361276910396</c:v>
                </c:pt>
                <c:pt idx="54">
                  <c:v>2.8950361276910401</c:v>
                </c:pt>
                <c:pt idx="55">
                  <c:v>2.9550361276910397</c:v>
                </c:pt>
                <c:pt idx="56">
                  <c:v>3</c:v>
                </c:pt>
              </c:numCache>
            </c:numRef>
          </c:xVal>
          <c:yVal>
            <c:numRef>
              <c:f>'8GC'!$K$2:$K$58</c:f>
              <c:numCache>
                <c:formatCode>General</c:formatCode>
                <c:ptCount val="57"/>
                <c:pt idx="0">
                  <c:v>0.53709917665742202</c:v>
                </c:pt>
                <c:pt idx="1">
                  <c:v>0.53720626437966601</c:v>
                </c:pt>
                <c:pt idx="2">
                  <c:v>0.53821772744762197</c:v>
                </c:pt>
                <c:pt idx="3">
                  <c:v>0.53988764102139197</c:v>
                </c:pt>
                <c:pt idx="4">
                  <c:v>0.54509781545701996</c:v>
                </c:pt>
                <c:pt idx="5">
                  <c:v>0.55927330793413899</c:v>
                </c:pt>
                <c:pt idx="6">
                  <c:v>0.57419332640486698</c:v>
                </c:pt>
                <c:pt idx="7">
                  <c:v>0.58999837847671999</c:v>
                </c:pt>
                <c:pt idx="8">
                  <c:v>0.60355924222059398</c:v>
                </c:pt>
                <c:pt idx="9">
                  <c:v>0.61307251180893896</c:v>
                </c:pt>
                <c:pt idx="10">
                  <c:v>0.61627224338038</c:v>
                </c:pt>
                <c:pt idx="11">
                  <c:v>0.61526251002726196</c:v>
                </c:pt>
                <c:pt idx="12">
                  <c:v>0.607204448093147</c:v>
                </c:pt>
                <c:pt idx="13">
                  <c:v>0.58475503970121501</c:v>
                </c:pt>
                <c:pt idx="14">
                  <c:v>0.54535381020436402</c:v>
                </c:pt>
                <c:pt idx="15">
                  <c:v>0.50086742065579504</c:v>
                </c:pt>
                <c:pt idx="16">
                  <c:v>0.46837774840594898</c:v>
                </c:pt>
                <c:pt idx="17">
                  <c:v>0.45230869524855499</c:v>
                </c:pt>
                <c:pt idx="18">
                  <c:v>0.44596595299650399</c:v>
                </c:pt>
                <c:pt idx="19">
                  <c:v>0.447151215272725</c:v>
                </c:pt>
                <c:pt idx="20">
                  <c:v>0.456350859454771</c:v>
                </c:pt>
                <c:pt idx="21">
                  <c:v>0.47714913094229899</c:v>
                </c:pt>
                <c:pt idx="22">
                  <c:v>0.51252450955263396</c:v>
                </c:pt>
                <c:pt idx="23">
                  <c:v>0.555115272375304</c:v>
                </c:pt>
                <c:pt idx="24">
                  <c:v>0.589109568935961</c:v>
                </c:pt>
                <c:pt idx="25">
                  <c:v>0.60633713893279895</c:v>
                </c:pt>
                <c:pt idx="26">
                  <c:v>0.61408802485487402</c:v>
                </c:pt>
                <c:pt idx="27">
                  <c:v>0.61640028867226304</c:v>
                </c:pt>
                <c:pt idx="28">
                  <c:v>0.61433717178337099</c:v>
                </c:pt>
                <c:pt idx="29">
                  <c:v>0.60389644120613395</c:v>
                </c:pt>
                <c:pt idx="30">
                  <c:v>0.57756993962923098</c:v>
                </c:pt>
                <c:pt idx="31">
                  <c:v>0.53558998213321996</c:v>
                </c:pt>
                <c:pt idx="32">
                  <c:v>0.49250314150186703</c:v>
                </c:pt>
                <c:pt idx="33">
                  <c:v>0.46368068575763499</c:v>
                </c:pt>
                <c:pt idx="34">
                  <c:v>0.44991948417310801</c:v>
                </c:pt>
                <c:pt idx="35">
                  <c:v>0.44561584577352897</c:v>
                </c:pt>
                <c:pt idx="36">
                  <c:v>0.448584201909622</c:v>
                </c:pt>
                <c:pt idx="37">
                  <c:v>0.460196903384752</c:v>
                </c:pt>
                <c:pt idx="38">
                  <c:v>0.48454157724622099</c:v>
                </c:pt>
                <c:pt idx="39">
                  <c:v>0.52290937533104598</c:v>
                </c:pt>
                <c:pt idx="40">
                  <c:v>0.56483008100035803</c:v>
                </c:pt>
                <c:pt idx="41">
                  <c:v>0.594951076005096</c:v>
                </c:pt>
                <c:pt idx="42">
                  <c:v>0.60895163065480395</c:v>
                </c:pt>
                <c:pt idx="43">
                  <c:v>0.61503753929259497</c:v>
                </c:pt>
                <c:pt idx="44">
                  <c:v>0.61640853496298897</c:v>
                </c:pt>
                <c:pt idx="45">
                  <c:v>0.61280011064190998</c:v>
                </c:pt>
                <c:pt idx="46">
                  <c:v>0.59911360819303905</c:v>
                </c:pt>
                <c:pt idx="47">
                  <c:v>0.56843137407995203</c:v>
                </c:pt>
                <c:pt idx="48">
                  <c:v>0.52439091860203901</c:v>
                </c:pt>
                <c:pt idx="49">
                  <c:v>0.48382940516988898</c:v>
                </c:pt>
                <c:pt idx="50">
                  <c:v>0.45991881672689999</c:v>
                </c:pt>
                <c:pt idx="51">
                  <c:v>0.44828123838404099</c:v>
                </c:pt>
                <c:pt idx="52">
                  <c:v>0.445664057055983</c:v>
                </c:pt>
                <c:pt idx="53">
                  <c:v>0.450262528509488</c:v>
                </c:pt>
                <c:pt idx="54">
                  <c:v>0.46424627455419099</c:v>
                </c:pt>
                <c:pt idx="55">
                  <c:v>0.49181667179238098</c:v>
                </c:pt>
                <c:pt idx="56">
                  <c:v>0.52165949972859005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AD-4A59-92B3-347BDF7DD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3354607"/>
        <c:axId val="1903355023"/>
      </c:scatterChart>
      <c:valAx>
        <c:axId val="1903354607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時間</a:t>
                </a:r>
                <a:r>
                  <a:rPr lang="ja-JP" altLang="en-US" sz="1600" baseline="0" dirty="0"/>
                  <a:t> </a:t>
                </a:r>
                <a:r>
                  <a:rPr lang="en-US" altLang="ja-JP" sz="1600" baseline="0" dirty="0"/>
                  <a:t>[ns]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03355023"/>
        <c:crosses val="autoZero"/>
        <c:crossBetween val="midCat"/>
      </c:valAx>
      <c:valAx>
        <c:axId val="1903355023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電圧</a:t>
                </a:r>
                <a:r>
                  <a:rPr lang="ja-JP" altLang="en-US" sz="1600" baseline="0" dirty="0"/>
                  <a:t> </a:t>
                </a:r>
                <a:r>
                  <a:rPr lang="en-US" altLang="ja-JP" sz="1600" baseline="0" dirty="0"/>
                  <a:t>[V]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03354607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9755868544600936"/>
          <c:y val="0.6109363199258212"/>
          <c:w val="0.30666666666666664"/>
          <c:h val="0.13425271627371366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88557213930347"/>
          <c:y val="5.1400554097404488E-2"/>
          <c:w val="0.66189603165275979"/>
          <c:h val="0.71720645992620491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effectLst/>
          </c:spPr>
          <c:marker>
            <c:symbol val="none"/>
          </c:marker>
          <c:xVal>
            <c:numRef>
              <c:f>'2GC'!$A$2:$A$35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'2GC'!$B$2:$B$35</c:f>
              <c:numCache>
                <c:formatCode>General</c:formatCode>
                <c:ptCount val="34"/>
                <c:pt idx="0">
                  <c:v>1.65074435155632</c:v>
                </c:pt>
                <c:pt idx="1">
                  <c:v>1.65074185711594</c:v>
                </c:pt>
                <c:pt idx="2">
                  <c:v>1.65073790369317</c:v>
                </c:pt>
                <c:pt idx="3">
                  <c:v>1.6507316379474199</c:v>
                </c:pt>
                <c:pt idx="4">
                  <c:v>1.6507217074128899</c:v>
                </c:pt>
                <c:pt idx="5">
                  <c:v>1.65070596863562</c:v>
                </c:pt>
                <c:pt idx="6">
                  <c:v>1.65068102444312</c:v>
                </c:pt>
                <c:pt idx="7">
                  <c:v>1.6506414907992299</c:v>
                </c:pt>
                <c:pt idx="8">
                  <c:v>1.6505788348058501</c:v>
                </c:pt>
                <c:pt idx="9">
                  <c:v>1.65047953330024</c:v>
                </c:pt>
                <c:pt idx="10">
                  <c:v>1.65032215485862</c:v>
                </c:pt>
                <c:pt idx="11">
                  <c:v>1.6500727365144701</c:v>
                </c:pt>
                <c:pt idx="12">
                  <c:v>1.6496774593930501</c:v>
                </c:pt>
                <c:pt idx="13">
                  <c:v>1.6490510484256899</c:v>
                </c:pt>
                <c:pt idx="14">
                  <c:v>1.6480584072484601</c:v>
                </c:pt>
                <c:pt idx="15">
                  <c:v>1.64648556192091</c:v>
                </c:pt>
                <c:pt idx="16">
                  <c:v>1.6439937362735699</c:v>
                </c:pt>
                <c:pt idx="17">
                  <c:v>1.64004688310766</c:v>
                </c:pt>
                <c:pt idx="18">
                  <c:v>1.63379762147729</c:v>
                </c:pt>
                <c:pt idx="19">
                  <c:v>1.6239084373438499</c:v>
                </c:pt>
                <c:pt idx="20">
                  <c:v>1.6082732220509699</c:v>
                </c:pt>
                <c:pt idx="21">
                  <c:v>1.58358808706481</c:v>
                </c:pt>
                <c:pt idx="22">
                  <c:v>1.5447008718255399</c:v>
                </c:pt>
                <c:pt idx="23">
                  <c:v>1.48365180103098</c:v>
                </c:pt>
                <c:pt idx="24">
                  <c:v>1.3883214849746099</c:v>
                </c:pt>
                <c:pt idx="25">
                  <c:v>1.24066952525081</c:v>
                </c:pt>
                <c:pt idx="26">
                  <c:v>1.0147556707302701</c:v>
                </c:pt>
                <c:pt idx="27">
                  <c:v>0.67517653697553504</c:v>
                </c:pt>
                <c:pt idx="28">
                  <c:v>0.17718810214463401</c:v>
                </c:pt>
                <c:pt idx="29">
                  <c:v>-0.52985584071277603</c:v>
                </c:pt>
                <c:pt idx="30">
                  <c:v>-1.49507328147731</c:v>
                </c:pt>
                <c:pt idx="31">
                  <c:v>-2.7567256832184199</c:v>
                </c:pt>
                <c:pt idx="32">
                  <c:v>-4.3354566057882602</c:v>
                </c:pt>
                <c:pt idx="33">
                  <c:v>-6.2538166180727801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B80-4222-9ECF-FD206604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424303"/>
        <c:axId val="340425135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'2GC'!$A$2:$A$35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'2GC'!$D$2:$D$35</c:f>
              <c:numCache>
                <c:formatCode>General</c:formatCode>
                <c:ptCount val="34"/>
                <c:pt idx="0">
                  <c:v>-7.4959773644485694E-2</c:v>
                </c:pt>
                <c:pt idx="1">
                  <c:v>-9.4368751653902294E-2</c:v>
                </c:pt>
                <c:pt idx="2">
                  <c:v>-0.118803195095445</c:v>
                </c:pt>
                <c:pt idx="3">
                  <c:v>-0.149564312541943</c:v>
                </c:pt>
                <c:pt idx="4">
                  <c:v>-0.18829021645555499</c:v>
                </c:pt>
                <c:pt idx="5">
                  <c:v>-0.23704314414806199</c:v>
                </c:pt>
                <c:pt idx="6">
                  <c:v>-0.29841925050086898</c:v>
                </c:pt>
                <c:pt idx="7">
                  <c:v>-0.37568680494775702</c:v>
                </c:pt>
                <c:pt idx="8">
                  <c:v>-0.47296012355230999</c:v>
                </c:pt>
                <c:pt idx="9">
                  <c:v>-0.59541844152761803</c:v>
                </c:pt>
                <c:pt idx="10">
                  <c:v>-0.74958126790027502</c:v>
                </c:pt>
                <c:pt idx="11">
                  <c:v>-0.94365465846816998</c:v>
                </c:pt>
                <c:pt idx="12">
                  <c:v>-1.1879663936346001</c:v>
                </c:pt>
                <c:pt idx="13">
                  <c:v>-1.49551233133172</c:v>
                </c:pt>
                <c:pt idx="14">
                  <c:v>-1.8826412275361699</c:v>
                </c:pt>
                <c:pt idx="15">
                  <c:v>-2.3699109032293202</c:v>
                </c:pt>
                <c:pt idx="16">
                  <c:v>-2.98315420927731</c:v>
                </c:pt>
                <c:pt idx="17">
                  <c:v>-3.7547973711189302</c:v>
                </c:pt>
                <c:pt idx="18">
                  <c:v>-4.7254728275479501</c:v>
                </c:pt>
                <c:pt idx="19">
                  <c:v>-5.9459570596257398</c:v>
                </c:pt>
                <c:pt idx="20">
                  <c:v>-7.4794281387305004</c:v>
                </c:pt>
                <c:pt idx="21">
                  <c:v>-9.4039531815005297</c:v>
                </c:pt>
                <c:pt idx="22">
                  <c:v>-11.814938714753</c:v>
                </c:pt>
                <c:pt idx="23">
                  <c:v>-14.826936612558599</c:v>
                </c:pt>
                <c:pt idx="24">
                  <c:v>-18.573603560689499</c:v>
                </c:pt>
                <c:pt idx="25">
                  <c:v>-23.2037110899171</c:v>
                </c:pt>
                <c:pt idx="26">
                  <c:v>-28.870087901077</c:v>
                </c:pt>
                <c:pt idx="27">
                  <c:v>-35.708129613593599</c:v>
                </c:pt>
                <c:pt idx="28">
                  <c:v>-43.803076614308402</c:v>
                </c:pt>
                <c:pt idx="29">
                  <c:v>-53.152966706851601</c:v>
                </c:pt>
                <c:pt idx="30">
                  <c:v>-63.645068237501903</c:v>
                </c:pt>
                <c:pt idx="31">
                  <c:v>-75.065879200978898</c:v>
                </c:pt>
                <c:pt idx="32">
                  <c:v>-87.145380268049195</c:v>
                </c:pt>
                <c:pt idx="33">
                  <c:v>-99.737493100394801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80-4222-9ECF-FD206604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9360191"/>
        <c:axId val="729356447"/>
      </c:scatterChart>
      <c:valAx>
        <c:axId val="340424303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 dirty="0"/>
                  <a:t>周波数 </a:t>
                </a:r>
                <a:r>
                  <a:rPr lang="en-US" altLang="ja-JP" sz="1800" dirty="0"/>
                  <a:t>[GHz]</a:t>
                </a:r>
                <a:endParaRPr lang="ja-JP" altLang="en-US" sz="18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0425135"/>
        <c:crossesAt val="-7"/>
        <c:crossBetween val="midCat"/>
      </c:valAx>
      <c:valAx>
        <c:axId val="34042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 dirty="0"/>
                  <a:t>利得 </a:t>
                </a:r>
                <a:r>
                  <a:rPr lang="en-US" altLang="ja-JP" sz="1800" dirty="0"/>
                  <a:t>[dB]</a:t>
                </a:r>
                <a:endParaRPr lang="ja-JP" altLang="en-US" sz="18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0424303"/>
        <c:crossesAt val="1.0000000000000002E-2"/>
        <c:crossBetween val="midCat"/>
      </c:valAx>
      <c:valAx>
        <c:axId val="729356447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 dirty="0"/>
                  <a:t>位相</a:t>
                </a:r>
                <a:r>
                  <a:rPr lang="ja-JP" altLang="en-US" sz="1800" baseline="0" dirty="0"/>
                  <a:t> </a:t>
                </a:r>
                <a:r>
                  <a:rPr lang="en-US" altLang="ja-JP" sz="1800" baseline="0" dirty="0"/>
                  <a:t>[°]</a:t>
                </a:r>
                <a:endParaRPr lang="ja-JP" altLang="en-US" sz="18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729360191"/>
        <c:crosses val="max"/>
        <c:crossBetween val="midCat"/>
      </c:valAx>
      <c:valAx>
        <c:axId val="729360191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9356447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6115419947506555"/>
          <c:y val="0.48109762321376492"/>
          <c:w val="0.15422885572139303"/>
          <c:h val="0.17770740613944996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5336832895889"/>
          <c:y val="5.1400554097404488E-2"/>
          <c:w val="0.6870428696412948"/>
          <c:h val="0.70894310141726746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effectLst/>
          </c:spPr>
          <c:marker>
            <c:symbol val="none"/>
          </c:marker>
          <c:xVal>
            <c:numRef>
              <c:f>'4GC'!$A$2:$A$35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'4GC'!$B$2:$B$35</c:f>
              <c:numCache>
                <c:formatCode>General</c:formatCode>
                <c:ptCount val="34"/>
                <c:pt idx="0">
                  <c:v>1.6417352373120699</c:v>
                </c:pt>
                <c:pt idx="1">
                  <c:v>1.6417327421438801</c:v>
                </c:pt>
                <c:pt idx="2">
                  <c:v>1.64172878756052</c:v>
                </c:pt>
                <c:pt idx="3">
                  <c:v>1.6417225199757499</c:v>
                </c:pt>
                <c:pt idx="4">
                  <c:v>1.6417125865416</c:v>
                </c:pt>
                <c:pt idx="5">
                  <c:v>1.64169684314315</c:v>
                </c:pt>
                <c:pt idx="6">
                  <c:v>1.6416718916401201</c:v>
                </c:pt>
                <c:pt idx="7">
                  <c:v>1.64163234642115</c:v>
                </c:pt>
                <c:pt idx="8">
                  <c:v>1.6415696720794499</c:v>
                </c:pt>
                <c:pt idx="9">
                  <c:v>1.6414703414773599</c:v>
                </c:pt>
                <c:pt idx="10">
                  <c:v>1.64131291694229</c:v>
                </c:pt>
                <c:pt idx="11">
                  <c:v>1.64106342555541</c:v>
                </c:pt>
                <c:pt idx="12">
                  <c:v>1.64066803268623</c:v>
                </c:pt>
                <c:pt idx="13">
                  <c:v>1.6400414383498401</c:v>
                </c:pt>
                <c:pt idx="14">
                  <c:v>1.63904850673842</c:v>
                </c:pt>
                <c:pt idx="15">
                  <c:v>1.6374752015417799</c:v>
                </c:pt>
                <c:pt idx="16">
                  <c:v>1.63498264818118</c:v>
                </c:pt>
                <c:pt idx="17">
                  <c:v>1.6310346444856101</c:v>
                </c:pt>
                <c:pt idx="18">
                  <c:v>1.62478356647258</c:v>
                </c:pt>
                <c:pt idx="19">
                  <c:v>1.61489152124216</c:v>
                </c:pt>
                <c:pt idx="20">
                  <c:v>1.59925181554827</c:v>
                </c:pt>
                <c:pt idx="21">
                  <c:v>1.5745596733392</c:v>
                </c:pt>
                <c:pt idx="22">
                  <c:v>1.5356616229287301</c:v>
                </c:pt>
                <c:pt idx="23">
                  <c:v>1.47459604068924</c:v>
                </c:pt>
                <c:pt idx="24">
                  <c:v>1.37924114637842</c:v>
                </c:pt>
                <c:pt idx="25">
                  <c:v>1.23155396872903</c:v>
                </c:pt>
                <c:pt idx="26">
                  <c:v>1.0055927567526599</c:v>
                </c:pt>
                <c:pt idx="27">
                  <c:v>0.66595670187463096</c:v>
                </c:pt>
                <c:pt idx="28">
                  <c:v>0.16791396361312599</c:v>
                </c:pt>
                <c:pt idx="29">
                  <c:v>-0.53915249560351597</c:v>
                </c:pt>
                <c:pt idx="30">
                  <c:v>-1.5043094529286001</c:v>
                </c:pt>
                <c:pt idx="31">
                  <c:v>-2.76574993648891</c:v>
                </c:pt>
                <c:pt idx="32">
                  <c:v>-4.3440520108482703</c:v>
                </c:pt>
                <c:pt idx="33">
                  <c:v>-6.2617272594618498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84-4F4A-A42A-A6FEB5DC4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193567"/>
        <c:axId val="847193983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'4GC'!$A$2:$A$35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'4GC'!$D$2:$D$35</c:f>
              <c:numCache>
                <c:formatCode>General</c:formatCode>
                <c:ptCount val="34"/>
                <c:pt idx="0">
                  <c:v>-7.4951398997761695E-2</c:v>
                </c:pt>
                <c:pt idx="1">
                  <c:v>-9.4358208589169004E-2</c:v>
                </c:pt>
                <c:pt idx="2">
                  <c:v>-0.118789922144983</c:v>
                </c:pt>
                <c:pt idx="3">
                  <c:v>-0.14954760285073301</c:v>
                </c:pt>
                <c:pt idx="4">
                  <c:v>-0.18826918012788699</c:v>
                </c:pt>
                <c:pt idx="5">
                  <c:v>-0.23701666083482401</c:v>
                </c:pt>
                <c:pt idx="6">
                  <c:v>-0.29838590969446799</c:v>
                </c:pt>
                <c:pt idx="7">
                  <c:v>-0.375644830780131</c:v>
                </c:pt>
                <c:pt idx="8">
                  <c:v>-0.47290728005042398</c:v>
                </c:pt>
                <c:pt idx="9">
                  <c:v>-0.59535191319367897</c:v>
                </c:pt>
                <c:pt idx="10">
                  <c:v>-0.74949750908898005</c:v>
                </c:pt>
                <c:pt idx="11">
                  <c:v>-0.94354920319299995</c:v>
                </c:pt>
                <c:pt idx="12">
                  <c:v>-1.18783361499577</c:v>
                </c:pt>
                <c:pt idx="13">
                  <c:v>-1.4953451363994299</c:v>
                </c:pt>
                <c:pt idx="14">
                  <c:v>-1.8824306687310901</c:v>
                </c:pt>
                <c:pt idx="15">
                  <c:v>-2.36964568012203</c:v>
                </c:pt>
                <c:pt idx="16">
                  <c:v>-2.9828200235934301</c:v>
                </c:pt>
                <c:pt idx="17">
                  <c:v>-3.7543760794098899</c:v>
                </c:pt>
                <c:pt idx="18">
                  <c:v>-4.7249413046207502</c:v>
                </c:pt>
                <c:pt idx="19">
                  <c:v>-5.9452856302730703</c:v>
                </c:pt>
                <c:pt idx="20">
                  <c:v>-7.4785783354283799</c:v>
                </c:pt>
                <c:pt idx="21">
                  <c:v>-9.4028744058387108</c:v>
                </c:pt>
                <c:pt idx="22">
                  <c:v>-11.8135630640543</c:v>
                </c:pt>
                <c:pt idx="23">
                  <c:v>-14.8251706064516</c:v>
                </c:pt>
                <c:pt idx="24">
                  <c:v>-18.571314725439901</c:v>
                </c:pt>
                <c:pt idx="25">
                  <c:v>-23.200706511806899</c:v>
                </c:pt>
                <c:pt idx="26">
                  <c:v>-28.866081825983699</c:v>
                </c:pt>
                <c:pt idx="27">
                  <c:v>-35.702700342139302</c:v>
                </c:pt>
                <c:pt idx="28">
                  <c:v>-43.795623398469203</c:v>
                </c:pt>
                <c:pt idx="29">
                  <c:v>-53.142697150808601</c:v>
                </c:pt>
                <c:pt idx="30">
                  <c:v>-63.631065537361998</c:v>
                </c:pt>
                <c:pt idx="31">
                  <c:v>-75.047288137802695</c:v>
                </c:pt>
                <c:pt idx="32">
                  <c:v>-87.121690033592898</c:v>
                </c:pt>
                <c:pt idx="33">
                  <c:v>-99.708760125685004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384-4F4A-A42A-A6FEB5DC4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9412191"/>
        <c:axId val="729419263"/>
      </c:scatterChart>
      <c:valAx>
        <c:axId val="847193567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周波数 </a:t>
                </a:r>
                <a:r>
                  <a:rPr lang="en-US" altLang="ja-JP" sz="1600"/>
                  <a:t>[GHz]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7193983"/>
        <c:crossesAt val="-7"/>
        <c:crossBetween val="midCat"/>
      </c:valAx>
      <c:valAx>
        <c:axId val="84719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利得 </a:t>
                </a:r>
                <a:r>
                  <a:rPr lang="en-US" altLang="ja-JP" sz="1600"/>
                  <a:t>[dB]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7193567"/>
        <c:crossesAt val="0"/>
        <c:crossBetween val="midCat"/>
      </c:valAx>
      <c:valAx>
        <c:axId val="7294192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729412191"/>
        <c:crosses val="max"/>
        <c:crossBetween val="midCat"/>
      </c:valAx>
      <c:valAx>
        <c:axId val="729412191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9419263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6393197725284334"/>
          <c:y val="0.50887540099154271"/>
          <c:w val="0.14766037812983648"/>
          <c:h val="0.17632442202816842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C3049-1B28-133F-6523-C2FFE5BB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441094" cy="1470025"/>
          </a:xfrm>
        </p:spPr>
        <p:txBody>
          <a:bodyPr/>
          <a:lstStyle/>
          <a:p>
            <a:pPr algn="ctr"/>
            <a:r>
              <a:rPr lang="ja-JP" altLang="en-US" dirty="0"/>
              <a:t>２入力乗算回路の並列化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43A32-4E19-9CF4-18A1-BE32B9B8C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草野圭祐</a:t>
            </a:r>
          </a:p>
        </p:txBody>
      </p:sp>
    </p:spTree>
    <p:extLst>
      <p:ext uri="{BB962C8B-B14F-4D97-AF65-F5344CB8AC3E}">
        <p14:creationId xmlns:p14="http://schemas.microsoft.com/office/powerpoint/2010/main" val="29694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周波数特性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07480" y="5682996"/>
            <a:ext cx="16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入力</a:t>
            </a:r>
            <a:r>
              <a:rPr lang="ja-JP" altLang="en-US" dirty="0"/>
              <a:t>のとき</a:t>
            </a:r>
            <a:r>
              <a:rPr kumimoji="1" lang="ja-JP" altLang="en-US" dirty="0"/>
              <a:t>　</a:t>
            </a:r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445546"/>
              </p:ext>
            </p:extLst>
          </p:nvPr>
        </p:nvGraphicFramePr>
        <p:xfrm>
          <a:off x="360784" y="2107319"/>
          <a:ext cx="5546240" cy="357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正方形/長方形 5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4545" y="5550283"/>
            <a:ext cx="39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入力　</a:t>
            </a:r>
            <a:r>
              <a:rPr kumimoji="1" lang="en-US" altLang="ja-JP" dirty="0"/>
              <a:t>1.64 dB</a:t>
            </a:r>
            <a:r>
              <a:rPr kumimoji="1" lang="ja-JP" altLang="en-US" dirty="0"/>
              <a:t> 遮断周波数　</a:t>
            </a:r>
            <a:r>
              <a:rPr kumimoji="1" lang="en-US" altLang="ja-JP" dirty="0"/>
              <a:t>9.64 GHz</a:t>
            </a:r>
            <a:endParaRPr kumimoji="1" lang="ja-JP" altLang="en-US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926884"/>
              </p:ext>
            </p:extLst>
          </p:nvPr>
        </p:nvGraphicFramePr>
        <p:xfrm>
          <a:off x="6367271" y="1918622"/>
          <a:ext cx="5699699" cy="3631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A3D602-DB44-B382-6F55-B172A30BA12A}"/>
              </a:ext>
            </a:extLst>
          </p:cNvPr>
          <p:cNvSpPr txBox="1"/>
          <p:nvPr/>
        </p:nvSpPr>
        <p:spPr>
          <a:xfrm>
            <a:off x="992650" y="1307717"/>
            <a:ext cx="708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・入力数を変えて周波数特性を確認した</a:t>
            </a:r>
          </a:p>
        </p:txBody>
      </p:sp>
    </p:spTree>
    <p:extLst>
      <p:ext uri="{BB962C8B-B14F-4D97-AF65-F5344CB8AC3E}">
        <p14:creationId xmlns:p14="http://schemas.microsoft.com/office/powerpoint/2010/main" val="376058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周波数特性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7734" y="5547360"/>
            <a:ext cx="39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8</a:t>
            </a:r>
            <a:r>
              <a:rPr kumimoji="1" lang="ja-JP" altLang="en-US" dirty="0"/>
              <a:t>入力　</a:t>
            </a:r>
            <a:r>
              <a:rPr kumimoji="1" lang="en-US" altLang="ja-JP" dirty="0"/>
              <a:t>1.64 dB</a:t>
            </a:r>
            <a:r>
              <a:rPr kumimoji="1" lang="ja-JP" altLang="en-US" dirty="0"/>
              <a:t> 遮断周波数　</a:t>
            </a:r>
            <a:r>
              <a:rPr kumimoji="1" lang="en-US" altLang="ja-JP" dirty="0"/>
              <a:t>9.65 GHz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085888"/>
              </p:ext>
            </p:extLst>
          </p:nvPr>
        </p:nvGraphicFramePr>
        <p:xfrm>
          <a:off x="911425" y="1819656"/>
          <a:ext cx="5614416" cy="372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14618"/>
              </p:ext>
            </p:extLst>
          </p:nvPr>
        </p:nvGraphicFramePr>
        <p:xfrm>
          <a:off x="6700278" y="2875280"/>
          <a:ext cx="49888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934">
                  <a:extLst>
                    <a:ext uri="{9D8B030D-6E8A-4147-A177-3AD203B41FA5}">
                      <a16:colId xmlns:a16="http://schemas.microsoft.com/office/drawing/2014/main" val="469990843"/>
                    </a:ext>
                  </a:extLst>
                </a:gridCol>
                <a:gridCol w="1662934">
                  <a:extLst>
                    <a:ext uri="{9D8B030D-6E8A-4147-A177-3AD203B41FA5}">
                      <a16:colId xmlns:a16="http://schemas.microsoft.com/office/drawing/2014/main" val="2913370989"/>
                    </a:ext>
                  </a:extLst>
                </a:gridCol>
                <a:gridCol w="1662934">
                  <a:extLst>
                    <a:ext uri="{9D8B030D-6E8A-4147-A177-3AD203B41FA5}">
                      <a16:colId xmlns:a16="http://schemas.microsoft.com/office/drawing/2014/main" val="2885437392"/>
                    </a:ext>
                  </a:extLst>
                </a:gridCol>
              </a:tblGrid>
              <a:tr h="435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入力数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利得 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 GHz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位相 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[°]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1.65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-7.48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4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1.64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-7.48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35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1.64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-7.48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4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91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180nm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68339" y="1230612"/>
                <a:ext cx="9860208" cy="88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・</a:t>
                </a:r>
                <a:r>
                  <a:rPr lang="en-US" altLang="ja-JP" dirty="0"/>
                  <a:t>180nm</a:t>
                </a:r>
                <a:r>
                  <a:rPr lang="ja-JP" altLang="en-US" dirty="0"/>
                  <a:t>の場合の周波数特性を確認した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38.4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65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=106.33≈106.24 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9" y="1230612"/>
                <a:ext cx="9860208" cy="889795"/>
              </a:xfrm>
              <a:prstGeom prst="rect">
                <a:avLst/>
              </a:prstGeom>
              <a:blipFill>
                <a:blip r:embed="rId2"/>
                <a:stretch>
                  <a:fillRect l="-557" t="-5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204887"/>
                  </p:ext>
                </p:extLst>
              </p:nvPr>
            </p:nvGraphicFramePr>
            <p:xfrm>
              <a:off x="8360269" y="2020995"/>
              <a:ext cx="3132000" cy="4202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82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𝑐𝑡𝑟𝑙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𝑐𝑡𝑟𝑙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792929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𝑀𝑈𝐿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2.4 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571224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−0.1~0.1</m:t>
                              </m:r>
                            </m:oMath>
                          </a14:m>
                          <a:r>
                            <a:rPr kumimoji="1" lang="ja-JP" altLang="en-US" dirty="0"/>
                            <a:t> </a:t>
                          </a:r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106.24 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53.12 µm/180 nm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26.56 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204887"/>
                  </p:ext>
                </p:extLst>
              </p:nvPr>
            </p:nvGraphicFramePr>
            <p:xfrm>
              <a:off x="8360269" y="2020995"/>
              <a:ext cx="3132000" cy="4202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82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12903" r="-165128" b="-9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209524" r="-165128" b="-8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0.8V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09524" r="-165128" b="-7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0.1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792929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409524" r="-165128" b="-6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517742" r="-165128" b="-5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607937" r="-165128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2.4 </a:t>
                          </a:r>
                          <a:r>
                            <a:rPr kumimoji="1" lang="en-US" altLang="ja-JP" dirty="0" smtClean="0"/>
                            <a:t>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571224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707937" r="-165128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250" t="-707937" r="-625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807937" r="-165128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106.24 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922581" r="-1651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53.12 µm/180 nm</a:t>
                          </a:r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8203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006349" r="-165128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26.56 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9073284" y="1571495"/>
            <a:ext cx="18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1</a:t>
            </a:r>
            <a:r>
              <a:rPr lang="ja-JP" altLang="en-US" dirty="0"/>
              <a:t>　各部分の値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9" y="2356777"/>
            <a:ext cx="7276020" cy="33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 bwMode="auto">
          <a:xfrm>
            <a:off x="5691925" y="3516284"/>
            <a:ext cx="2502131" cy="266838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187" y="1470520"/>
            <a:ext cx="7851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入力の乗算回路をチップの外で接続し、信号を加算する</a:t>
            </a:r>
            <a:endParaRPr lang="en-US" altLang="ja-JP" dirty="0"/>
          </a:p>
          <a:p>
            <a:r>
              <a:rPr lang="ja-JP" altLang="en-US" dirty="0"/>
              <a:t>・電圧を加算するパターン</a:t>
            </a:r>
            <a:endParaRPr lang="en-US" altLang="ja-JP" dirty="0"/>
          </a:p>
          <a:p>
            <a:r>
              <a:rPr lang="ja-JP" altLang="en-US" dirty="0"/>
              <a:t>・電圧加算＋オペアンプのパターン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dirty="0">
                <a:solidFill>
                  <a:srgbClr val="FF0000"/>
                </a:solidFill>
              </a:rPr>
              <a:t>電流を加算するパターン（現在設計中）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・電流加算＋オペアンプのパターン</a:t>
            </a:r>
            <a:endParaRPr lang="en-US" altLang="ja-JP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29" y="3874666"/>
            <a:ext cx="2458380" cy="210218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13" y="3789298"/>
            <a:ext cx="1815339" cy="2238693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1" y="3891303"/>
            <a:ext cx="1805448" cy="2187553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11" y="3874666"/>
            <a:ext cx="2654810" cy="22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/>
              <a:t>外側で電流を加算するパターンについて　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5" name="表 4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883576"/>
                  </p:ext>
                </p:extLst>
              </p:nvPr>
            </p:nvGraphicFramePr>
            <p:xfrm>
              <a:off x="8913747" y="1753290"/>
              <a:ext cx="2700000" cy="457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𝑐𝑡𝑟𝑙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𝑐𝑡𝑟𝑙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50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𝑀𝑈𝐿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1.3 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57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−0.1~0.1</m:t>
                              </m:r>
                            </m:oMath>
                          </a14:m>
                          <a:r>
                            <a:rPr kumimoji="1" lang="ja-JP" altLang="en-US" dirty="0"/>
                            <a:t> </a:t>
                          </a:r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250</a:t>
                          </a:r>
                          <a:r>
                            <a:rPr kumimoji="1" lang="en-US" altLang="ja-JP" baseline="0" dirty="0"/>
                            <a:t> 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189761"/>
                      </a:ext>
                    </a:extLst>
                  </a:tr>
                  <a:tr h="494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38.4µm/65nm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19.2µm/65nm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9.6µm/65nm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5" name="表 4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883576"/>
                  </p:ext>
                </p:extLst>
              </p:nvPr>
            </p:nvGraphicFramePr>
            <p:xfrm>
              <a:off x="8913747" y="1753290"/>
              <a:ext cx="2700000" cy="457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111475" r="-128718" b="-10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211475" r="-128718" b="-9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311475" r="-128718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0.1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50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418333" r="-128718" b="-7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509836" r="-128718" b="-6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609836" r="-128718" b="-5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1.3 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57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709836" r="-128718" b="-4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715" t="-709836" r="-803" b="-4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809836" r="-128718" b="-3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250</a:t>
                          </a:r>
                          <a:r>
                            <a:rPr kumimoji="1" lang="en-US" altLang="ja-JP" baseline="0" dirty="0" smtClean="0"/>
                            <a:t> </a:t>
                          </a:r>
                          <a:r>
                            <a:rPr kumimoji="1" lang="en-US" altLang="ja-JP" baseline="0" dirty="0"/>
                            <a:t>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189761"/>
                      </a:ext>
                    </a:extLst>
                  </a:tr>
                  <a:tr h="4940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685185" r="-128718" b="-169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38.4µm/65nm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1042623" r="-1287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19.2µm/65nm</a:t>
                          </a:r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" t="-1142623" r="-1287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9.6µm/65nm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6" name="テキスト ボックス 465"/>
          <p:cNvSpPr txBox="1"/>
          <p:nvPr/>
        </p:nvSpPr>
        <p:spPr>
          <a:xfrm>
            <a:off x="9409985" y="1394424"/>
            <a:ext cx="18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1</a:t>
            </a:r>
            <a:r>
              <a:rPr lang="ja-JP" altLang="en-US" dirty="0"/>
              <a:t>　各部分の値</a:t>
            </a:r>
            <a:endParaRPr kumimoji="1" lang="ja-JP" altLang="en-US" dirty="0"/>
          </a:p>
        </p:txBody>
      </p:sp>
      <p:sp>
        <p:nvSpPr>
          <p:cNvPr id="446" name="正方形/長方形 445"/>
          <p:cNvSpPr/>
          <p:nvPr/>
        </p:nvSpPr>
        <p:spPr bwMode="auto">
          <a:xfrm>
            <a:off x="8465885" y="606829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6" y="1753290"/>
            <a:ext cx="790941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/>
              <a:t>１．カレントミラーの設計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2660073" y="2487409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>
            <a:off x="2573956" y="2488060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2393956" y="2848060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/>
          <p:cNvCxnSpPr/>
          <p:nvPr/>
        </p:nvCxnSpPr>
        <p:spPr bwMode="auto">
          <a:xfrm>
            <a:off x="2393956" y="2488060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2393956" y="2853819"/>
            <a:ext cx="0" cy="5959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2119745" y="3435928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213956" y="3435928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2213956" y="3435928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/>
          <p:nvPr/>
        </p:nvCxnSpPr>
        <p:spPr bwMode="auto">
          <a:xfrm flipV="1">
            <a:off x="2213956" y="3787616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2396617" y="3787616"/>
            <a:ext cx="0" cy="5959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2393956" y="1891446"/>
            <a:ext cx="0" cy="5959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/>
          <p:nvPr/>
        </p:nvCxnSpPr>
        <p:spPr bwMode="auto">
          <a:xfrm flipV="1">
            <a:off x="2660073" y="2667409"/>
            <a:ext cx="79536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>
            <a:off x="2393956" y="3151800"/>
            <a:ext cx="213648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3057753" y="2652578"/>
            <a:ext cx="0" cy="4992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/>
          <p:nvPr/>
        </p:nvCxnSpPr>
        <p:spPr bwMode="auto">
          <a:xfrm>
            <a:off x="3735076" y="1906168"/>
            <a:ext cx="0" cy="5959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3460865" y="2488277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3555076" y="2488277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3555076" y="2853603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矢印コネクタ 37"/>
          <p:cNvCxnSpPr/>
          <p:nvPr/>
        </p:nvCxnSpPr>
        <p:spPr bwMode="auto">
          <a:xfrm flipH="1" flipV="1">
            <a:off x="3555076" y="2490831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 flipH="1">
            <a:off x="3735076" y="2873940"/>
            <a:ext cx="0" cy="2411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D01D126-CAEE-D95C-5BC3-D431D1B0EB19}"/>
              </a:ext>
            </a:extLst>
          </p:cNvPr>
          <p:cNvCxnSpPr/>
          <p:nvPr/>
        </p:nvCxnSpPr>
        <p:spPr bwMode="auto">
          <a:xfrm>
            <a:off x="1476751" y="4003641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3AF6405-DE6B-3C5D-F845-87FEB1237710}"/>
              </a:ext>
            </a:extLst>
          </p:cNvPr>
          <p:cNvCxnSpPr/>
          <p:nvPr/>
        </p:nvCxnSpPr>
        <p:spPr bwMode="auto">
          <a:xfrm flipV="1">
            <a:off x="1541933" y="4048626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CFEB66F-299E-A78B-50A6-8465DF2A2126}"/>
              </a:ext>
            </a:extLst>
          </p:cNvPr>
          <p:cNvCxnSpPr/>
          <p:nvPr/>
        </p:nvCxnSpPr>
        <p:spPr bwMode="auto">
          <a:xfrm>
            <a:off x="1619612" y="3599411"/>
            <a:ext cx="0" cy="404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19590CA-1ECE-4E44-E72D-B1EFA7E1E045}"/>
              </a:ext>
            </a:extLst>
          </p:cNvPr>
          <p:cNvCxnSpPr/>
          <p:nvPr/>
        </p:nvCxnSpPr>
        <p:spPr bwMode="auto">
          <a:xfrm>
            <a:off x="1619612" y="4048626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F41C097-EBDA-48C0-CE34-5818AA63214D}"/>
              </a:ext>
            </a:extLst>
          </p:cNvPr>
          <p:cNvCxnSpPr/>
          <p:nvPr/>
        </p:nvCxnSpPr>
        <p:spPr bwMode="auto">
          <a:xfrm>
            <a:off x="1407637" y="4504358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EA2866C-BAC0-317B-8E24-CD3EA45F2EF4}"/>
              </a:ext>
            </a:extLst>
          </p:cNvPr>
          <p:cNvCxnSpPr/>
          <p:nvPr/>
        </p:nvCxnSpPr>
        <p:spPr bwMode="auto">
          <a:xfrm>
            <a:off x="1459592" y="4570860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A0BF559-0900-1C9D-74F9-D71C00B0613C}"/>
              </a:ext>
            </a:extLst>
          </p:cNvPr>
          <p:cNvCxnSpPr/>
          <p:nvPr/>
        </p:nvCxnSpPr>
        <p:spPr bwMode="auto">
          <a:xfrm>
            <a:off x="1526094" y="4629049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1619612" y="3599411"/>
            <a:ext cx="50013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F41C097-EBDA-48C0-CE34-5818AA63214D}"/>
              </a:ext>
            </a:extLst>
          </p:cNvPr>
          <p:cNvCxnSpPr/>
          <p:nvPr/>
        </p:nvCxnSpPr>
        <p:spPr bwMode="auto">
          <a:xfrm>
            <a:off x="2175069" y="4379667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EA2866C-BAC0-317B-8E24-CD3EA45F2EF4}"/>
              </a:ext>
            </a:extLst>
          </p:cNvPr>
          <p:cNvCxnSpPr/>
          <p:nvPr/>
        </p:nvCxnSpPr>
        <p:spPr bwMode="auto">
          <a:xfrm>
            <a:off x="2227024" y="4446169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0BF559-0900-1C9D-74F9-D71C00B0613C}"/>
              </a:ext>
            </a:extLst>
          </p:cNvPr>
          <p:cNvCxnSpPr/>
          <p:nvPr/>
        </p:nvCxnSpPr>
        <p:spPr bwMode="auto">
          <a:xfrm>
            <a:off x="2293526" y="4504358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>
            <a:off x="5358828" y="1906168"/>
            <a:ext cx="0" cy="5959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>
            <a:off x="5084617" y="2488277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/>
          <p:cNvCxnSpPr/>
          <p:nvPr/>
        </p:nvCxnSpPr>
        <p:spPr bwMode="auto">
          <a:xfrm>
            <a:off x="5178828" y="2488277"/>
            <a:ext cx="0" cy="36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5178828" y="2853603"/>
            <a:ext cx="18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矢印コネクタ 60"/>
          <p:cNvCxnSpPr/>
          <p:nvPr/>
        </p:nvCxnSpPr>
        <p:spPr bwMode="auto">
          <a:xfrm flipH="1" flipV="1">
            <a:off x="5178828" y="2490831"/>
            <a:ext cx="180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 flipH="1">
            <a:off x="5358828" y="2839965"/>
            <a:ext cx="0" cy="2411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/>
          <p:nvPr/>
        </p:nvCxnSpPr>
        <p:spPr bwMode="auto">
          <a:xfrm flipV="1">
            <a:off x="2387043" y="1905517"/>
            <a:ext cx="4271452" cy="1080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>
            <a:off x="4530436" y="2667409"/>
            <a:ext cx="55418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>
            <a:off x="4530436" y="2667409"/>
            <a:ext cx="0" cy="4843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3031397" y="263872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5322828" y="1880318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3699076" y="188793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D01D126-CAEE-D95C-5BC3-D431D1B0EB19}"/>
              </a:ext>
            </a:extLst>
          </p:cNvPr>
          <p:cNvCxnSpPr/>
          <p:nvPr/>
        </p:nvCxnSpPr>
        <p:spPr bwMode="auto">
          <a:xfrm>
            <a:off x="6515634" y="2339248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63AF6405-DE6B-3C5D-F845-87FEB1237710}"/>
              </a:ext>
            </a:extLst>
          </p:cNvPr>
          <p:cNvCxnSpPr/>
          <p:nvPr/>
        </p:nvCxnSpPr>
        <p:spPr bwMode="auto">
          <a:xfrm flipV="1">
            <a:off x="6580816" y="2384233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FEB66F-299E-A78B-50A6-8465DF2A2126}"/>
              </a:ext>
            </a:extLst>
          </p:cNvPr>
          <p:cNvCxnSpPr/>
          <p:nvPr/>
        </p:nvCxnSpPr>
        <p:spPr bwMode="auto">
          <a:xfrm>
            <a:off x="6658494" y="1916318"/>
            <a:ext cx="1" cy="4229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19590CA-1ECE-4E44-E72D-B1EFA7E1E045}"/>
              </a:ext>
            </a:extLst>
          </p:cNvPr>
          <p:cNvCxnSpPr/>
          <p:nvPr/>
        </p:nvCxnSpPr>
        <p:spPr bwMode="auto">
          <a:xfrm>
            <a:off x="6658495" y="2384233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5F41C097-EBDA-48C0-CE34-5818AA63214D}"/>
              </a:ext>
            </a:extLst>
          </p:cNvPr>
          <p:cNvCxnSpPr/>
          <p:nvPr/>
        </p:nvCxnSpPr>
        <p:spPr bwMode="auto">
          <a:xfrm>
            <a:off x="6446520" y="283996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6EA2866C-BAC0-317B-8E24-CD3EA45F2EF4}"/>
              </a:ext>
            </a:extLst>
          </p:cNvPr>
          <p:cNvCxnSpPr/>
          <p:nvPr/>
        </p:nvCxnSpPr>
        <p:spPr bwMode="auto">
          <a:xfrm>
            <a:off x="6498475" y="2906467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A0BF559-0900-1C9D-74F9-D71C00B0613C}"/>
              </a:ext>
            </a:extLst>
          </p:cNvPr>
          <p:cNvCxnSpPr/>
          <p:nvPr/>
        </p:nvCxnSpPr>
        <p:spPr bwMode="auto">
          <a:xfrm>
            <a:off x="6564977" y="2964656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5" name="表 8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152855"/>
                  </p:ext>
                </p:extLst>
              </p:nvPr>
            </p:nvGraphicFramePr>
            <p:xfrm>
              <a:off x="7745820" y="2732569"/>
              <a:ext cx="4012145" cy="2236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601">
                      <a:extLst>
                        <a:ext uri="{9D8B030D-6E8A-4147-A177-3AD203B41FA5}">
                          <a16:colId xmlns:a16="http://schemas.microsoft.com/office/drawing/2014/main" val="4004002074"/>
                        </a:ext>
                      </a:extLst>
                    </a:gridCol>
                    <a:gridCol w="2078544">
                      <a:extLst>
                        <a:ext uri="{9D8B030D-6E8A-4147-A177-3AD203B41FA5}">
                          <a16:colId xmlns:a16="http://schemas.microsoft.com/office/drawing/2014/main" val="989102060"/>
                        </a:ext>
                      </a:extLst>
                    </a:gridCol>
                  </a:tblGrid>
                  <a:tr h="128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004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𝑝𝑚𝑜𝑠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115.2</a:t>
                          </a:r>
                          <a:r>
                            <a:rPr kumimoji="1" lang="en-US" altLang="ja-JP" baseline="0" dirty="0"/>
                            <a:t> 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367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𝑛𝑚𝑜𝑠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38.4 </a:t>
                          </a:r>
                          <a:r>
                            <a:rPr kumimoji="1" lang="en-US" altLang="ja-JP" baseline="0" dirty="0"/>
                            <a:t>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782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𝑉𝑐𝑢𝑟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0.473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76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𝑏𝑎𝑖𝑠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0.54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84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1.3 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624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5" name="表 8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152855"/>
                  </p:ext>
                </p:extLst>
              </p:nvPr>
            </p:nvGraphicFramePr>
            <p:xfrm>
              <a:off x="7745820" y="2732569"/>
              <a:ext cx="4012145" cy="2236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601">
                      <a:extLst>
                        <a:ext uri="{9D8B030D-6E8A-4147-A177-3AD203B41FA5}">
                          <a16:colId xmlns:a16="http://schemas.microsoft.com/office/drawing/2014/main" val="4004002074"/>
                        </a:ext>
                      </a:extLst>
                    </a:gridCol>
                    <a:gridCol w="2078544">
                      <a:extLst>
                        <a:ext uri="{9D8B030D-6E8A-4147-A177-3AD203B41FA5}">
                          <a16:colId xmlns:a16="http://schemas.microsoft.com/office/drawing/2014/main" val="9891020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00493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04688" r="-107862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115.2</a:t>
                          </a:r>
                          <a:r>
                            <a:rPr kumimoji="1" lang="en-US" altLang="ja-JP" baseline="0" dirty="0"/>
                            <a:t> 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367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14754" r="-10786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38.4 </a:t>
                          </a:r>
                          <a:r>
                            <a:rPr kumimoji="1" lang="en-US" altLang="ja-JP" baseline="0" dirty="0"/>
                            <a:t>µm/180 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782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14754" r="-10786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0.473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76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414754" r="-10786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0.54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84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514754" r="-10786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1.3 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624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708633" y="3769850"/>
                <a:ext cx="759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𝑐𝑢𝑟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3" y="3769850"/>
                <a:ext cx="7592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6674932" y="1843289"/>
                <a:ext cx="759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32" y="1843289"/>
                <a:ext cx="7592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矢印コネクタ 88"/>
          <p:cNvCxnSpPr/>
          <p:nvPr/>
        </p:nvCxnSpPr>
        <p:spPr bwMode="auto">
          <a:xfrm>
            <a:off x="2264431" y="2319635"/>
            <a:ext cx="0" cy="8794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1702616" y="2544334"/>
                <a:ext cx="759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16" y="2544334"/>
                <a:ext cx="759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直線コネクタ 262"/>
          <p:cNvCxnSpPr/>
          <p:nvPr/>
        </p:nvCxnSpPr>
        <p:spPr bwMode="auto">
          <a:xfrm flipV="1">
            <a:off x="3736658" y="3666309"/>
            <a:ext cx="2828319" cy="36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" name="直線コネクタ 263"/>
          <p:cNvCxnSpPr/>
          <p:nvPr/>
        </p:nvCxnSpPr>
        <p:spPr bwMode="auto">
          <a:xfrm flipV="1">
            <a:off x="5358828" y="4267200"/>
            <a:ext cx="1599321" cy="36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" name="直線コネクタ 266"/>
          <p:cNvCxnSpPr/>
          <p:nvPr/>
        </p:nvCxnSpPr>
        <p:spPr bwMode="auto">
          <a:xfrm>
            <a:off x="6447798" y="3666309"/>
            <a:ext cx="7007" cy="9165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" name="楕円 270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6922149" y="4230619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6411797" y="3630309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5318104" y="423470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4" name="楕円 273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6403879" y="518521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77" name="直線コネクタ 276"/>
          <p:cNvCxnSpPr/>
          <p:nvPr/>
        </p:nvCxnSpPr>
        <p:spPr bwMode="auto">
          <a:xfrm>
            <a:off x="6447797" y="5231551"/>
            <a:ext cx="5463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DD01D126-CAEE-D95C-5BC3-D431D1B0EB19}"/>
              </a:ext>
            </a:extLst>
          </p:cNvPr>
          <p:cNvCxnSpPr/>
          <p:nvPr/>
        </p:nvCxnSpPr>
        <p:spPr bwMode="auto">
          <a:xfrm>
            <a:off x="6297019" y="5552906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63AF6405-DE6B-3C5D-F845-87FEB1237710}"/>
              </a:ext>
            </a:extLst>
          </p:cNvPr>
          <p:cNvCxnSpPr/>
          <p:nvPr/>
        </p:nvCxnSpPr>
        <p:spPr bwMode="auto">
          <a:xfrm flipV="1">
            <a:off x="6362201" y="5597891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D19590CA-1ECE-4E44-E72D-B1EFA7E1E045}"/>
              </a:ext>
            </a:extLst>
          </p:cNvPr>
          <p:cNvCxnSpPr/>
          <p:nvPr/>
        </p:nvCxnSpPr>
        <p:spPr bwMode="auto">
          <a:xfrm>
            <a:off x="6439880" y="5597891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6EA2866C-BAC0-317B-8E24-CD3EA45F2EF4}"/>
              </a:ext>
            </a:extLst>
          </p:cNvPr>
          <p:cNvCxnSpPr/>
          <p:nvPr/>
        </p:nvCxnSpPr>
        <p:spPr bwMode="auto">
          <a:xfrm>
            <a:off x="6279860" y="6120125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FA0BF559-0900-1C9D-74F9-D71C00B0613C}"/>
              </a:ext>
            </a:extLst>
          </p:cNvPr>
          <p:cNvCxnSpPr/>
          <p:nvPr/>
        </p:nvCxnSpPr>
        <p:spPr bwMode="auto">
          <a:xfrm>
            <a:off x="6346362" y="6178314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" name="楕円 286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3705916" y="3629459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89" name="直線矢印コネクタ 288"/>
          <p:cNvCxnSpPr/>
          <p:nvPr/>
        </p:nvCxnSpPr>
        <p:spPr bwMode="auto">
          <a:xfrm>
            <a:off x="3884022" y="2319635"/>
            <a:ext cx="0" cy="7675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/>
              <p:cNvSpPr txBox="1"/>
              <p:nvPr/>
            </p:nvSpPr>
            <p:spPr>
              <a:xfrm>
                <a:off x="3979817" y="2487409"/>
                <a:ext cx="400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0" name="テキスト ボックス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17" y="2487409"/>
                <a:ext cx="4005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直線矢印コネクタ 290"/>
          <p:cNvCxnSpPr/>
          <p:nvPr/>
        </p:nvCxnSpPr>
        <p:spPr bwMode="auto">
          <a:xfrm>
            <a:off x="5528358" y="2341177"/>
            <a:ext cx="0" cy="7675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テキスト ボックス 291"/>
              <p:cNvSpPr txBox="1"/>
              <p:nvPr/>
            </p:nvSpPr>
            <p:spPr>
              <a:xfrm>
                <a:off x="5624153" y="2508951"/>
                <a:ext cx="400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2" name="テキスト ボックス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53" y="2508951"/>
                <a:ext cx="40059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楕円 293"/>
          <p:cNvSpPr/>
          <p:nvPr/>
        </p:nvSpPr>
        <p:spPr bwMode="auto">
          <a:xfrm>
            <a:off x="5788302" y="3599411"/>
            <a:ext cx="130629" cy="10925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95" name="楕円 294"/>
          <p:cNvSpPr/>
          <p:nvPr/>
        </p:nvSpPr>
        <p:spPr bwMode="auto">
          <a:xfrm>
            <a:off x="5799140" y="4193365"/>
            <a:ext cx="130629" cy="10925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/>
              <p:cNvSpPr txBox="1"/>
              <p:nvPr/>
            </p:nvSpPr>
            <p:spPr>
              <a:xfrm>
                <a:off x="5587129" y="3178317"/>
                <a:ext cx="759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6" name="テキスト ボックス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29" y="3178317"/>
                <a:ext cx="7592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テキスト ボックス 296"/>
              <p:cNvSpPr txBox="1"/>
              <p:nvPr/>
            </p:nvSpPr>
            <p:spPr>
              <a:xfrm>
                <a:off x="5568591" y="3805743"/>
                <a:ext cx="759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7" name="テキスト ボックス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91" y="3805743"/>
                <a:ext cx="7592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 bwMode="auto">
          <a:xfrm>
            <a:off x="6457859" y="4590926"/>
            <a:ext cx="157825" cy="726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コネクタ 87"/>
          <p:cNvCxnSpPr/>
          <p:nvPr/>
        </p:nvCxnSpPr>
        <p:spPr bwMode="auto">
          <a:xfrm flipV="1">
            <a:off x="6378340" y="4663587"/>
            <a:ext cx="259501" cy="752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>
            <a:off x="6405186" y="4738829"/>
            <a:ext cx="210498" cy="917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 flipV="1">
            <a:off x="6359925" y="4813905"/>
            <a:ext cx="259501" cy="752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/>
          <p:nvPr/>
        </p:nvCxnSpPr>
        <p:spPr bwMode="auto">
          <a:xfrm>
            <a:off x="6372789" y="4890141"/>
            <a:ext cx="210498" cy="917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 flipV="1">
            <a:off x="6421529" y="4980679"/>
            <a:ext cx="148036" cy="6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/>
          <p:cNvCxnSpPr/>
          <p:nvPr/>
        </p:nvCxnSpPr>
        <p:spPr bwMode="auto">
          <a:xfrm>
            <a:off x="6957716" y="4609278"/>
            <a:ext cx="157825" cy="726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コネクタ 95"/>
          <p:cNvCxnSpPr/>
          <p:nvPr/>
        </p:nvCxnSpPr>
        <p:spPr bwMode="auto">
          <a:xfrm flipV="1">
            <a:off x="6878197" y="4681939"/>
            <a:ext cx="259501" cy="752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コネクタ 96"/>
          <p:cNvCxnSpPr/>
          <p:nvPr/>
        </p:nvCxnSpPr>
        <p:spPr bwMode="auto">
          <a:xfrm>
            <a:off x="6905043" y="4757181"/>
            <a:ext cx="210498" cy="917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/>
          <p:cNvCxnSpPr/>
          <p:nvPr/>
        </p:nvCxnSpPr>
        <p:spPr bwMode="auto">
          <a:xfrm flipV="1">
            <a:off x="6859782" y="4832257"/>
            <a:ext cx="259501" cy="752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/>
          <p:nvPr/>
        </p:nvCxnSpPr>
        <p:spPr bwMode="auto">
          <a:xfrm>
            <a:off x="6872646" y="4908493"/>
            <a:ext cx="210498" cy="917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コネクタ 99"/>
          <p:cNvCxnSpPr/>
          <p:nvPr/>
        </p:nvCxnSpPr>
        <p:spPr bwMode="auto">
          <a:xfrm flipV="1">
            <a:off x="6921386" y="4999031"/>
            <a:ext cx="148036" cy="662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>
            <a:off x="6441650" y="5045299"/>
            <a:ext cx="1347" cy="4944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>
            <a:stCxn id="271" idx="4"/>
          </p:cNvCxnSpPr>
          <p:nvPr/>
        </p:nvCxnSpPr>
        <p:spPr bwMode="auto">
          <a:xfrm flipH="1">
            <a:off x="6957716" y="4302619"/>
            <a:ext cx="433" cy="30665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6957716" y="5045299"/>
            <a:ext cx="0" cy="1862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6657011" y="5475531"/>
                <a:ext cx="759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011" y="5475531"/>
                <a:ext cx="759233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79356" y="4799689"/>
                <a:ext cx="444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56" y="4799689"/>
                <a:ext cx="4441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7008317" y="4901081"/>
                <a:ext cx="444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17" y="4901081"/>
                <a:ext cx="444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楕円 100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3020415" y="3124029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2369371" y="3128840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64161" y="2283246"/>
            <a:ext cx="317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　カレントミラーの設計値</a:t>
            </a:r>
          </a:p>
        </p:txBody>
      </p:sp>
    </p:spTree>
    <p:extLst>
      <p:ext uri="{BB962C8B-B14F-4D97-AF65-F5344CB8AC3E}">
        <p14:creationId xmlns:p14="http://schemas.microsoft.com/office/powerpoint/2010/main" val="2376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215778" y="5721554"/>
                <a:ext cx="27133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図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の関係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78" y="5721554"/>
                <a:ext cx="2713393" cy="461665"/>
              </a:xfrm>
              <a:prstGeom prst="rect">
                <a:avLst/>
              </a:prstGeom>
              <a:blipFill>
                <a:blip r:embed="rId2"/>
                <a:stretch>
                  <a:fillRect l="-3363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/>
              <a:t>１．カレントミラーの設計</a:t>
            </a:r>
            <a:endParaRPr kumimoji="1" lang="ja-JP" altLang="en-US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728921"/>
              </p:ext>
            </p:extLst>
          </p:nvPr>
        </p:nvGraphicFramePr>
        <p:xfrm>
          <a:off x="257814" y="2221162"/>
          <a:ext cx="5595590" cy="3395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821694" y="1470188"/>
                <a:ext cx="487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・</a:t>
                </a:r>
                <a:r>
                  <a:rPr lang="en-US" altLang="ja-JP" dirty="0" err="1"/>
                  <a:t>n</a:t>
                </a:r>
                <a:r>
                  <a:rPr kumimoji="1" lang="en-US" altLang="ja-JP" dirty="0" err="1"/>
                  <a:t>mos</a:t>
                </a:r>
                <a:r>
                  <a:rPr kumimoji="1" lang="ja-JP" altLang="en-US" dirty="0"/>
                  <a:t>のゲート電圧で電流を調整する</a:t>
                </a:r>
                <a:endParaRPr kumimoji="1" lang="en-US" altLang="ja-JP" dirty="0"/>
              </a:p>
              <a:p>
                <a:r>
                  <a:rPr lang="ja-JP" altLang="en-US" dirty="0"/>
                  <a:t>・図から電流が</a:t>
                </a:r>
                <a:r>
                  <a:rPr lang="en-US" altLang="ja-JP" dirty="0"/>
                  <a:t>1.3mA</a:t>
                </a:r>
                <a:r>
                  <a:rPr lang="ja-JP" altLang="en-US" dirty="0"/>
                  <a:t>となるときの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en-US" altLang="ja-JP" dirty="0"/>
                  <a:t>0.473 V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4" y="1470188"/>
                <a:ext cx="4876800" cy="646331"/>
              </a:xfrm>
              <a:prstGeom prst="rect">
                <a:avLst/>
              </a:prstGeom>
              <a:blipFill>
                <a:blip r:embed="rId4"/>
                <a:stretch>
                  <a:fillRect l="-1125" t="-660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282085" y="5769980"/>
                <a:ext cx="3231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図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の関係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085" y="5769980"/>
                <a:ext cx="3231140" cy="461665"/>
              </a:xfrm>
              <a:prstGeom prst="rect">
                <a:avLst/>
              </a:prstGeom>
              <a:blipFill>
                <a:blip r:embed="rId5"/>
                <a:stretch>
                  <a:fillRect l="-3019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449538"/>
              </p:ext>
            </p:extLst>
          </p:nvPr>
        </p:nvGraphicFramePr>
        <p:xfrm>
          <a:off x="6079267" y="2221162"/>
          <a:ext cx="5353397" cy="3395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422965" y="1470187"/>
                <a:ext cx="5133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・</a:t>
                </a:r>
                <a:r>
                  <a:rPr lang="en-US" altLang="ja-JP" dirty="0" err="1"/>
                  <a:t>Vbias</a:t>
                </a:r>
                <a:r>
                  <a:rPr lang="ja-JP" altLang="en-US" dirty="0"/>
                  <a:t>により</a:t>
                </a:r>
                <a:r>
                  <a:rPr lang="en-US" altLang="ja-JP" dirty="0" err="1"/>
                  <a:t>pmos</a:t>
                </a:r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が変化し、電流が変わる</a:t>
                </a:r>
                <a:endParaRPr kumimoji="1" lang="en-US" altLang="ja-JP" dirty="0"/>
              </a:p>
              <a:p>
                <a:r>
                  <a:rPr lang="ja-JP" altLang="en-US" dirty="0"/>
                  <a:t>・図から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/>
                  <a:t>が</a:t>
                </a:r>
                <a:r>
                  <a:rPr lang="en-US" altLang="ja-JP" dirty="0"/>
                  <a:t>1.3mA</a:t>
                </a:r>
                <a:r>
                  <a:rPr lang="ja-JP" altLang="en-US" dirty="0"/>
                  <a:t>となるときの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en-US" altLang="ja-JP" dirty="0"/>
                  <a:t>0.54 V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5" y="1470187"/>
                <a:ext cx="5133367" cy="646331"/>
              </a:xfrm>
              <a:prstGeom prst="rect">
                <a:avLst/>
              </a:prstGeom>
              <a:blipFill>
                <a:blip r:embed="rId7"/>
                <a:stretch>
                  <a:fillRect l="-1069" t="-660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4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直流解析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71237" y="5822026"/>
            <a:ext cx="290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図　直流解析の結果</a:t>
            </a:r>
            <a:endParaRPr kumimoji="1" lang="ja-JP" altLang="en-US" sz="2400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32246"/>
              </p:ext>
            </p:extLst>
          </p:nvPr>
        </p:nvGraphicFramePr>
        <p:xfrm>
          <a:off x="2931561" y="1862378"/>
          <a:ext cx="6076325" cy="395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正方形/長方形 5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30975" y="1361829"/>
            <a:ext cx="45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・直流解析で出力の範囲を確認した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67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直流解析</a:t>
            </a: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378041"/>
              </p:ext>
            </p:extLst>
          </p:nvPr>
        </p:nvGraphicFramePr>
        <p:xfrm>
          <a:off x="3183703" y="2213679"/>
          <a:ext cx="5791127" cy="3323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11425" y="1380744"/>
            <a:ext cx="669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・出力の変化により</a:t>
            </a:r>
            <a:r>
              <a:rPr lang="en-US" altLang="ja-JP" dirty="0" err="1"/>
              <a:t>pmos</a:t>
            </a:r>
            <a:r>
              <a:rPr lang="ja-JP" altLang="en-US" dirty="0"/>
              <a:t>の電流がどの程度変化するか確認した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89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出力の時間波形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9584" y="1338349"/>
            <a:ext cx="762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・入力信号の周波数を</a:t>
            </a:r>
            <a:r>
              <a:rPr lang="en-US" altLang="ja-JP" dirty="0"/>
              <a:t>1 GHz</a:t>
            </a:r>
            <a:r>
              <a:rPr lang="ja-JP" altLang="en-US" dirty="0"/>
              <a:t>として、入力数を変えて</a:t>
            </a:r>
            <a:r>
              <a:rPr lang="en-US" altLang="ja-JP" dirty="0" err="1"/>
              <a:t>tran</a:t>
            </a:r>
            <a:r>
              <a:rPr lang="ja-JP" altLang="en-US" dirty="0"/>
              <a:t>解析を行った</a:t>
            </a:r>
            <a:endParaRPr lang="en-US" altLang="ja-JP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651971"/>
              </p:ext>
            </p:extLst>
          </p:nvPr>
        </p:nvGraphicFramePr>
        <p:xfrm>
          <a:off x="501533" y="1815418"/>
          <a:ext cx="5508569" cy="354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111433" y="5361709"/>
            <a:ext cx="373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　２入力のとき（</a:t>
            </a:r>
            <a:r>
              <a:rPr lang="en-US" altLang="ja-JP" dirty="0"/>
              <a:t>R</a:t>
            </a:r>
            <a:r>
              <a:rPr lang="ja-JP" altLang="en-US" dirty="0"/>
              <a:t>＝</a:t>
            </a:r>
            <a:r>
              <a:rPr lang="en-US" altLang="ja-JP" dirty="0"/>
              <a:t>125 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039395"/>
              </p:ext>
            </p:extLst>
          </p:nvPr>
        </p:nvGraphicFramePr>
        <p:xfrm>
          <a:off x="5928050" y="1815418"/>
          <a:ext cx="5584246" cy="3524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734161" y="5346498"/>
            <a:ext cx="319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　４入力のとき（</a:t>
            </a:r>
            <a:r>
              <a:rPr lang="en-US" altLang="ja-JP" dirty="0"/>
              <a:t>R=62.5 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84406"/>
              </p:ext>
            </p:extLst>
          </p:nvPr>
        </p:nvGraphicFramePr>
        <p:xfrm>
          <a:off x="3113181" y="1864071"/>
          <a:ext cx="5965638" cy="354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正方形/長方形 5"/>
          <p:cNvSpPr/>
          <p:nvPr/>
        </p:nvSpPr>
        <p:spPr bwMode="auto">
          <a:xfrm>
            <a:off x="8465885" y="598516"/>
            <a:ext cx="1774139" cy="426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effectLst/>
                <a:latin typeface="Times New Roman" pitchFamily="16" charset="0"/>
                <a:ea typeface="ＭＳ Ｐゴシック" charset="-128"/>
              </a:rPr>
              <a:t>TSMC65nm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 dirty="0"/>
              <a:t>出力の時間波形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41579" y="5413000"/>
            <a:ext cx="319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　８入力のとき（</a:t>
            </a:r>
            <a:r>
              <a:rPr lang="en-US" altLang="ja-JP" dirty="0"/>
              <a:t>R=31.25 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581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研究室_pptデザイン[195]</Template>
  <TotalTime>23713</TotalTime>
  <Words>539</Words>
  <Application>Microsoft Office PowerPoint</Application>
  <PresentationFormat>ワイド画面</PresentationFormat>
  <Paragraphs>150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２入力乗算回路の並列化</vt:lpstr>
      <vt:lpstr>PowerPoint プレゼンテーション</vt:lpstr>
      <vt:lpstr>外側で電流を加算するパターンについて　</vt:lpstr>
      <vt:lpstr>１．カレントミラーの設計</vt:lpstr>
      <vt:lpstr>１．カレントミラーの設計</vt:lpstr>
      <vt:lpstr>直流解析</vt:lpstr>
      <vt:lpstr>直流解析</vt:lpstr>
      <vt:lpstr>出力の時間波形</vt:lpstr>
      <vt:lpstr>出力の時間波形</vt:lpstr>
      <vt:lpstr>周波数特性</vt:lpstr>
      <vt:lpstr>周波数特性</vt:lpstr>
      <vt:lpstr>180nmの場合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tsuboi rin</dc:creator>
  <cp:lastModifiedBy>圭祐 草野</cp:lastModifiedBy>
  <cp:revision>280</cp:revision>
  <dcterms:created xsi:type="dcterms:W3CDTF">2023-05-20T13:33:17Z</dcterms:created>
  <dcterms:modified xsi:type="dcterms:W3CDTF">2024-07-18T04:44:10Z</dcterms:modified>
</cp:coreProperties>
</file>