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4" r:id="rId11"/>
    <p:sldId id="262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9073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05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2980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7799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858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8000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8926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709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574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1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2963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3977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4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60.png"/><Relationship Id="rId18" Type="http://schemas.openxmlformats.org/officeDocument/2006/relationships/image" Target="../media/image481.png"/><Relationship Id="rId26" Type="http://schemas.openxmlformats.org/officeDocument/2006/relationships/image" Target="../media/image489.png"/><Relationship Id="rId39" Type="http://schemas.openxmlformats.org/officeDocument/2006/relationships/image" Target="../media/image502.png"/><Relationship Id="rId21" Type="http://schemas.openxmlformats.org/officeDocument/2006/relationships/image" Target="../media/image484.png"/><Relationship Id="rId34" Type="http://schemas.openxmlformats.org/officeDocument/2006/relationships/image" Target="../media/image497.png"/><Relationship Id="rId42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479.png"/><Relationship Id="rId20" Type="http://schemas.openxmlformats.org/officeDocument/2006/relationships/image" Target="../media/image483.png"/><Relationship Id="rId29" Type="http://schemas.openxmlformats.org/officeDocument/2006/relationships/image" Target="../media/image492.png"/><Relationship Id="rId41" Type="http://schemas.openxmlformats.org/officeDocument/2006/relationships/image" Target="../media/image5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487.png"/><Relationship Id="rId32" Type="http://schemas.openxmlformats.org/officeDocument/2006/relationships/image" Target="../media/image495.png"/><Relationship Id="rId37" Type="http://schemas.openxmlformats.org/officeDocument/2006/relationships/image" Target="../media/image500.png"/><Relationship Id="rId40" Type="http://schemas.openxmlformats.org/officeDocument/2006/relationships/image" Target="../media/image503.png"/><Relationship Id="rId5" Type="http://schemas.openxmlformats.org/officeDocument/2006/relationships/image" Target="../media/image7.png"/><Relationship Id="rId15" Type="http://schemas.openxmlformats.org/officeDocument/2006/relationships/image" Target="../media/image478.png"/><Relationship Id="rId23" Type="http://schemas.openxmlformats.org/officeDocument/2006/relationships/image" Target="../media/image486.png"/><Relationship Id="rId28" Type="http://schemas.openxmlformats.org/officeDocument/2006/relationships/image" Target="../media/image491.png"/><Relationship Id="rId36" Type="http://schemas.openxmlformats.org/officeDocument/2006/relationships/image" Target="../media/image499.png"/><Relationship Id="rId10" Type="http://schemas.openxmlformats.org/officeDocument/2006/relationships/image" Target="../media/image12.png"/><Relationship Id="rId19" Type="http://schemas.openxmlformats.org/officeDocument/2006/relationships/image" Target="../media/image482.png"/><Relationship Id="rId31" Type="http://schemas.openxmlformats.org/officeDocument/2006/relationships/image" Target="../media/image49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477.png"/><Relationship Id="rId22" Type="http://schemas.openxmlformats.org/officeDocument/2006/relationships/image" Target="../media/image485.png"/><Relationship Id="rId27" Type="http://schemas.openxmlformats.org/officeDocument/2006/relationships/image" Target="../media/image490.png"/><Relationship Id="rId30" Type="http://schemas.openxmlformats.org/officeDocument/2006/relationships/image" Target="../media/image493.png"/><Relationship Id="rId35" Type="http://schemas.openxmlformats.org/officeDocument/2006/relationships/image" Target="../media/image498.png"/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12" Type="http://schemas.openxmlformats.org/officeDocument/2006/relationships/image" Target="../media/image4750.png"/><Relationship Id="rId17" Type="http://schemas.openxmlformats.org/officeDocument/2006/relationships/image" Target="../media/image480.png"/><Relationship Id="rId25" Type="http://schemas.openxmlformats.org/officeDocument/2006/relationships/image" Target="../media/image488.png"/><Relationship Id="rId33" Type="http://schemas.openxmlformats.org/officeDocument/2006/relationships/image" Target="../media/image496.png"/><Relationship Id="rId38" Type="http://schemas.openxmlformats.org/officeDocument/2006/relationships/image" Target="../media/image50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54EFE-179A-C6C4-5A19-BA7E5B1C2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Pad</a:t>
            </a:r>
            <a:r>
              <a:rPr kumimoji="1" lang="ja-JP" altLang="en-US" dirty="0"/>
              <a:t>サイズから面積の検討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480D41-807D-1E6E-53A1-A896739AD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</a:t>
            </a:r>
            <a:r>
              <a:rPr kumimoji="1" lang="ja-JP" altLang="en-US" dirty="0"/>
              <a:t>　緒方敦洋</a:t>
            </a:r>
          </a:p>
        </p:txBody>
      </p:sp>
    </p:spTree>
    <p:extLst>
      <p:ext uri="{BB962C8B-B14F-4D97-AF65-F5344CB8AC3E}">
        <p14:creationId xmlns:p14="http://schemas.microsoft.com/office/powerpoint/2010/main" val="10101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0CBAE-4FEE-9320-58B2-E1ACF052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TEG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E50351-A3C2-CBD3-2055-0B716F7F0BDF}"/>
              </a:ext>
            </a:extLst>
          </p:cNvPr>
          <p:cNvSpPr/>
          <p:nvPr/>
        </p:nvSpPr>
        <p:spPr>
          <a:xfrm>
            <a:off x="1986038" y="2010968"/>
            <a:ext cx="4199293" cy="291188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679D7A1-5A56-A349-A1D6-52CA28BAD17B}"/>
              </a:ext>
            </a:extLst>
          </p:cNvPr>
          <p:cNvSpPr/>
          <p:nvPr/>
        </p:nvSpPr>
        <p:spPr>
          <a:xfrm>
            <a:off x="3031365" y="4339900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D5A45A-F491-13E3-C22A-EAA57B16E9E1}"/>
              </a:ext>
            </a:extLst>
          </p:cNvPr>
          <p:cNvSpPr txBox="1"/>
          <p:nvPr/>
        </p:nvSpPr>
        <p:spPr>
          <a:xfrm>
            <a:off x="2997261" y="4311640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F507BF-35BF-A6F6-E900-037B606B152A}"/>
              </a:ext>
            </a:extLst>
          </p:cNvPr>
          <p:cNvSpPr/>
          <p:nvPr/>
        </p:nvSpPr>
        <p:spPr>
          <a:xfrm>
            <a:off x="3506002" y="434068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FBC2A4-7F5D-4C97-98CE-3D378A26FFEA}"/>
              </a:ext>
            </a:extLst>
          </p:cNvPr>
          <p:cNvSpPr txBox="1"/>
          <p:nvPr/>
        </p:nvSpPr>
        <p:spPr>
          <a:xfrm>
            <a:off x="3471898" y="4312422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S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F607C6-973E-1D5E-9D42-E96DB9E8D9E2}"/>
              </a:ext>
            </a:extLst>
          </p:cNvPr>
          <p:cNvSpPr/>
          <p:nvPr/>
        </p:nvSpPr>
        <p:spPr>
          <a:xfrm>
            <a:off x="3980423" y="4341467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AB7EAE-142B-5DAC-EB59-6A8787AAB28F}"/>
              </a:ext>
            </a:extLst>
          </p:cNvPr>
          <p:cNvSpPr txBox="1"/>
          <p:nvPr/>
        </p:nvSpPr>
        <p:spPr>
          <a:xfrm>
            <a:off x="3946320" y="4313207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BB8368E-6203-2A0A-D3B0-707FFD591BA0}"/>
              </a:ext>
            </a:extLst>
          </p:cNvPr>
          <p:cNvSpPr/>
          <p:nvPr/>
        </p:nvSpPr>
        <p:spPr>
          <a:xfrm>
            <a:off x="4458601" y="4342303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0D6907-79D0-254C-66CC-0812813C9880}"/>
              </a:ext>
            </a:extLst>
          </p:cNvPr>
          <p:cNvSpPr txBox="1"/>
          <p:nvPr/>
        </p:nvSpPr>
        <p:spPr>
          <a:xfrm>
            <a:off x="4424498" y="4314042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ACEDBF9-579D-E835-BC50-8DEBE1551184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9417" y="2270006"/>
            <a:ext cx="143356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8626D1C-0A93-2C15-458C-202567FEAB96}"/>
              </a:ext>
            </a:extLst>
          </p:cNvPr>
          <p:cNvCxnSpPr/>
          <p:nvPr/>
        </p:nvCxnSpPr>
        <p:spPr bwMode="auto">
          <a:xfrm>
            <a:off x="3022497" y="4521298"/>
            <a:ext cx="0" cy="79542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3884525-BE07-D817-4974-B658476D0E11}"/>
              </a:ext>
            </a:extLst>
          </p:cNvPr>
          <p:cNvCxnSpPr/>
          <p:nvPr/>
        </p:nvCxnSpPr>
        <p:spPr bwMode="auto">
          <a:xfrm>
            <a:off x="5209417" y="4495180"/>
            <a:ext cx="0" cy="82153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3A1DE6A-8FF3-C15C-6546-848258D1435C}"/>
              </a:ext>
            </a:extLst>
          </p:cNvPr>
          <p:cNvCxnSpPr>
            <a:cxnSpLocks/>
          </p:cNvCxnSpPr>
          <p:nvPr/>
        </p:nvCxnSpPr>
        <p:spPr bwMode="auto">
          <a:xfrm>
            <a:off x="3022497" y="5179012"/>
            <a:ext cx="2186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24B4E4-3ACD-62F1-9663-B99449069CEA}"/>
              </a:ext>
            </a:extLst>
          </p:cNvPr>
          <p:cNvSpPr txBox="1"/>
          <p:nvPr/>
        </p:nvSpPr>
        <p:spPr>
          <a:xfrm>
            <a:off x="6463285" y="3276030"/>
            <a:ext cx="96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340 µm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8B0FBC3-BA70-670B-841D-0A7588B84542}"/>
              </a:ext>
            </a:extLst>
          </p:cNvPr>
          <p:cNvCxnSpPr/>
          <p:nvPr/>
        </p:nvCxnSpPr>
        <p:spPr bwMode="auto">
          <a:xfrm>
            <a:off x="3499151" y="4002188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6B02F5B-E5F3-A594-00B9-13BECACEA70A}"/>
              </a:ext>
            </a:extLst>
          </p:cNvPr>
          <p:cNvCxnSpPr/>
          <p:nvPr/>
        </p:nvCxnSpPr>
        <p:spPr bwMode="auto">
          <a:xfrm>
            <a:off x="4470037" y="4002188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1175987-8668-DD22-7E25-37A6110A3F02}"/>
              </a:ext>
            </a:extLst>
          </p:cNvPr>
          <p:cNvCxnSpPr/>
          <p:nvPr/>
        </p:nvCxnSpPr>
        <p:spPr bwMode="auto">
          <a:xfrm>
            <a:off x="4930027" y="4002188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655A6B7-662F-D74C-C954-3903E5F7099F}"/>
              </a:ext>
            </a:extLst>
          </p:cNvPr>
          <p:cNvCxnSpPr>
            <a:cxnSpLocks/>
          </p:cNvCxnSpPr>
          <p:nvPr/>
        </p:nvCxnSpPr>
        <p:spPr bwMode="auto">
          <a:xfrm>
            <a:off x="3499546" y="4156913"/>
            <a:ext cx="2847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E130B3-D475-C966-9F48-FE5A91B90E65}"/>
              </a:ext>
            </a:extLst>
          </p:cNvPr>
          <p:cNvSpPr/>
          <p:nvPr/>
        </p:nvSpPr>
        <p:spPr>
          <a:xfrm>
            <a:off x="4930027" y="4342303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9AB58D-C80E-3D5A-7E40-1BF935A9358B}"/>
              </a:ext>
            </a:extLst>
          </p:cNvPr>
          <p:cNvSpPr txBox="1"/>
          <p:nvPr/>
        </p:nvSpPr>
        <p:spPr>
          <a:xfrm>
            <a:off x="4895924" y="4314042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192FB91-DBBA-A154-A11E-289238C31DDE}"/>
              </a:ext>
            </a:extLst>
          </p:cNvPr>
          <p:cNvCxnSpPr>
            <a:cxnSpLocks/>
          </p:cNvCxnSpPr>
          <p:nvPr/>
        </p:nvCxnSpPr>
        <p:spPr bwMode="auto">
          <a:xfrm>
            <a:off x="4470037" y="4156913"/>
            <a:ext cx="4599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25640D9-92C6-CDA6-AB83-DE40BCAB9377}"/>
              </a:ext>
            </a:extLst>
          </p:cNvPr>
          <p:cNvSpPr txBox="1"/>
          <p:nvPr/>
        </p:nvSpPr>
        <p:spPr>
          <a:xfrm>
            <a:off x="4200880" y="3675596"/>
            <a:ext cx="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13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361A99B-DD4E-76F3-EDB7-A430B4E70C1C}"/>
              </a:ext>
            </a:extLst>
          </p:cNvPr>
          <p:cNvCxnSpPr/>
          <p:nvPr/>
        </p:nvCxnSpPr>
        <p:spPr bwMode="auto">
          <a:xfrm>
            <a:off x="3782433" y="3990857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08B5C4A-8697-1395-7339-13BB2A34B0A6}"/>
              </a:ext>
            </a:extLst>
          </p:cNvPr>
          <p:cNvSpPr txBox="1"/>
          <p:nvPr/>
        </p:nvSpPr>
        <p:spPr>
          <a:xfrm>
            <a:off x="3237944" y="3666441"/>
            <a:ext cx="899029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80 µm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347ED9E-BD5B-4DAA-3D70-CB444CEE87FF}"/>
              </a:ext>
            </a:extLst>
          </p:cNvPr>
          <p:cNvSpPr/>
          <p:nvPr/>
        </p:nvSpPr>
        <p:spPr>
          <a:xfrm>
            <a:off x="3032678" y="2263556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5075C80-FE65-4F41-8B8E-414CBE126FCC}"/>
              </a:ext>
            </a:extLst>
          </p:cNvPr>
          <p:cNvSpPr txBox="1"/>
          <p:nvPr/>
        </p:nvSpPr>
        <p:spPr>
          <a:xfrm>
            <a:off x="2998574" y="2235296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D47EC08-1CCC-6402-BFD8-42A18E67CB5D}"/>
              </a:ext>
            </a:extLst>
          </p:cNvPr>
          <p:cNvSpPr/>
          <p:nvPr/>
        </p:nvSpPr>
        <p:spPr>
          <a:xfrm>
            <a:off x="3507315" y="2264338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8EB4E7-CC5F-351E-9A99-6628935D3967}"/>
              </a:ext>
            </a:extLst>
          </p:cNvPr>
          <p:cNvSpPr txBox="1"/>
          <p:nvPr/>
        </p:nvSpPr>
        <p:spPr>
          <a:xfrm>
            <a:off x="3473211" y="2236078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S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6C97506-1C99-7AB0-E911-B0646D6FD35D}"/>
              </a:ext>
            </a:extLst>
          </p:cNvPr>
          <p:cNvSpPr/>
          <p:nvPr/>
        </p:nvSpPr>
        <p:spPr>
          <a:xfrm>
            <a:off x="3981736" y="2265123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B1A8A5B-95A6-050C-579E-185ADD831A91}"/>
              </a:ext>
            </a:extLst>
          </p:cNvPr>
          <p:cNvSpPr txBox="1"/>
          <p:nvPr/>
        </p:nvSpPr>
        <p:spPr>
          <a:xfrm>
            <a:off x="3947633" y="2236863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D44ADD-AA6D-223C-E67A-E0008A89152C}"/>
              </a:ext>
            </a:extLst>
          </p:cNvPr>
          <p:cNvSpPr/>
          <p:nvPr/>
        </p:nvSpPr>
        <p:spPr>
          <a:xfrm>
            <a:off x="4459914" y="2265959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496B966-FDED-B604-B326-73AEDF419839}"/>
              </a:ext>
            </a:extLst>
          </p:cNvPr>
          <p:cNvSpPr txBox="1"/>
          <p:nvPr/>
        </p:nvSpPr>
        <p:spPr>
          <a:xfrm>
            <a:off x="4425811" y="2237698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E3990F3-652B-76D1-8EC3-58365D0DAE3C}"/>
              </a:ext>
            </a:extLst>
          </p:cNvPr>
          <p:cNvSpPr/>
          <p:nvPr/>
        </p:nvSpPr>
        <p:spPr>
          <a:xfrm>
            <a:off x="4931340" y="2265959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AC71DB2-D4FF-DAAF-93E9-5589559D246D}"/>
              </a:ext>
            </a:extLst>
          </p:cNvPr>
          <p:cNvSpPr txBox="1"/>
          <p:nvPr/>
        </p:nvSpPr>
        <p:spPr>
          <a:xfrm>
            <a:off x="4897237" y="2237698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95CF37B-7E57-A5AC-1645-50B5D2F08A03}"/>
              </a:ext>
            </a:extLst>
          </p:cNvPr>
          <p:cNvSpPr/>
          <p:nvPr/>
        </p:nvSpPr>
        <p:spPr>
          <a:xfrm rot="16200000">
            <a:off x="5642935" y="376918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AF9D18-16D1-F3DB-1DFA-EBB4FEA8FC73}"/>
              </a:ext>
            </a:extLst>
          </p:cNvPr>
          <p:cNvSpPr txBox="1"/>
          <p:nvPr/>
        </p:nvSpPr>
        <p:spPr>
          <a:xfrm>
            <a:off x="5612567" y="3735985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87ECED-7C36-3220-965D-488916702166}"/>
              </a:ext>
            </a:extLst>
          </p:cNvPr>
          <p:cNvSpPr/>
          <p:nvPr/>
        </p:nvSpPr>
        <p:spPr>
          <a:xfrm rot="16200000">
            <a:off x="5646982" y="329372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897B33-A717-6C89-D324-430AF0CF6507}"/>
              </a:ext>
            </a:extLst>
          </p:cNvPr>
          <p:cNvSpPr txBox="1"/>
          <p:nvPr/>
        </p:nvSpPr>
        <p:spPr>
          <a:xfrm>
            <a:off x="5620126" y="3276030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8F01D04-9242-8384-B09C-F3BF0796AAFB}"/>
              </a:ext>
            </a:extLst>
          </p:cNvPr>
          <p:cNvSpPr/>
          <p:nvPr/>
        </p:nvSpPr>
        <p:spPr>
          <a:xfrm rot="16200000">
            <a:off x="5650949" y="2854585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D57B8A4-9F0A-C719-8446-7ABBC2853BE4}"/>
              </a:ext>
            </a:extLst>
          </p:cNvPr>
          <p:cNvSpPr txBox="1"/>
          <p:nvPr/>
        </p:nvSpPr>
        <p:spPr>
          <a:xfrm>
            <a:off x="5620581" y="2821389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139880F-61E4-07C9-FB06-DF8D2B642FFF}"/>
              </a:ext>
            </a:extLst>
          </p:cNvPr>
          <p:cNvCxnSpPr>
            <a:cxnSpLocks/>
          </p:cNvCxnSpPr>
          <p:nvPr/>
        </p:nvCxnSpPr>
        <p:spPr bwMode="auto">
          <a:xfrm flipV="1">
            <a:off x="6463285" y="2253693"/>
            <a:ext cx="0" cy="586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01E9410F-E15D-81D9-C2D5-E8540E2CE47D}"/>
              </a:ext>
            </a:extLst>
          </p:cNvPr>
          <p:cNvCxnSpPr/>
          <p:nvPr/>
        </p:nvCxnSpPr>
        <p:spPr bwMode="auto">
          <a:xfrm flipH="1">
            <a:off x="5870692" y="4067023"/>
            <a:ext cx="772285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9CFC585-16FE-C784-F8CB-07B26C830F3F}"/>
              </a:ext>
            </a:extLst>
          </p:cNvPr>
          <p:cNvSpPr txBox="1"/>
          <p:nvPr/>
        </p:nvSpPr>
        <p:spPr>
          <a:xfrm>
            <a:off x="6463285" y="2378641"/>
            <a:ext cx="99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28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BE98135-8260-ADE6-1576-0DD686E980F8}"/>
              </a:ext>
            </a:extLst>
          </p:cNvPr>
          <p:cNvCxnSpPr/>
          <p:nvPr/>
        </p:nvCxnSpPr>
        <p:spPr bwMode="auto">
          <a:xfrm flipH="1">
            <a:off x="5841698" y="2866829"/>
            <a:ext cx="80127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5232615-DB0E-E623-331B-18FA2D89B42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57791" y="2856608"/>
            <a:ext cx="0" cy="1221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35EC616-1697-849C-58DE-64FD6CF2418B}"/>
              </a:ext>
            </a:extLst>
          </p:cNvPr>
          <p:cNvCxnSpPr/>
          <p:nvPr/>
        </p:nvCxnSpPr>
        <p:spPr bwMode="auto">
          <a:xfrm>
            <a:off x="2256275" y="1689287"/>
            <a:ext cx="0" cy="113210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043FD43-682B-D928-C853-F69396E43528}"/>
              </a:ext>
            </a:extLst>
          </p:cNvPr>
          <p:cNvCxnSpPr>
            <a:cxnSpLocks/>
          </p:cNvCxnSpPr>
          <p:nvPr/>
        </p:nvCxnSpPr>
        <p:spPr bwMode="auto">
          <a:xfrm>
            <a:off x="2271663" y="1884898"/>
            <a:ext cx="3671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B446542-250F-1E97-FBF7-B83425FAC03C}"/>
              </a:ext>
            </a:extLst>
          </p:cNvPr>
          <p:cNvSpPr txBox="1"/>
          <p:nvPr/>
        </p:nvSpPr>
        <p:spPr>
          <a:xfrm>
            <a:off x="3589886" y="1504621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116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7312F938-7252-D178-AEA2-9F0ABFE8019E}"/>
              </a:ext>
            </a:extLst>
          </p:cNvPr>
          <p:cNvCxnSpPr/>
          <p:nvPr/>
        </p:nvCxnSpPr>
        <p:spPr bwMode="auto">
          <a:xfrm flipH="1">
            <a:off x="1452692" y="2270291"/>
            <a:ext cx="154456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FA748F7-CCF8-2D4D-4C19-04D6070283C2}"/>
              </a:ext>
            </a:extLst>
          </p:cNvPr>
          <p:cNvCxnSpPr/>
          <p:nvPr/>
        </p:nvCxnSpPr>
        <p:spPr bwMode="auto">
          <a:xfrm flipH="1">
            <a:off x="1486796" y="4623338"/>
            <a:ext cx="154456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601DF5E-93EB-1168-84A6-9ABCBFA50FA8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7687" y="2266029"/>
            <a:ext cx="0" cy="2325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C1856B0-E776-5401-EB2E-E0088D91C596}"/>
              </a:ext>
            </a:extLst>
          </p:cNvPr>
          <p:cNvSpPr/>
          <p:nvPr/>
        </p:nvSpPr>
        <p:spPr>
          <a:xfrm rot="16200000">
            <a:off x="2241912" y="376918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ACC042A-6820-6100-FB89-C5A4E6557060}"/>
              </a:ext>
            </a:extLst>
          </p:cNvPr>
          <p:cNvSpPr txBox="1"/>
          <p:nvPr/>
        </p:nvSpPr>
        <p:spPr>
          <a:xfrm>
            <a:off x="2211544" y="3735985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0663C31-4B7A-149F-0547-2AEC0EDC53F8}"/>
              </a:ext>
            </a:extLst>
          </p:cNvPr>
          <p:cNvSpPr/>
          <p:nvPr/>
        </p:nvSpPr>
        <p:spPr>
          <a:xfrm rot="16200000">
            <a:off x="2245959" y="329372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0CD0564-0A2F-E52F-2342-55985E56247E}"/>
              </a:ext>
            </a:extLst>
          </p:cNvPr>
          <p:cNvSpPr txBox="1"/>
          <p:nvPr/>
        </p:nvSpPr>
        <p:spPr>
          <a:xfrm>
            <a:off x="2219103" y="3276030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6281D3B-273E-97C3-7D31-F1E3B35AEB8A}"/>
              </a:ext>
            </a:extLst>
          </p:cNvPr>
          <p:cNvSpPr/>
          <p:nvPr/>
        </p:nvSpPr>
        <p:spPr>
          <a:xfrm rot="16200000">
            <a:off x="2249926" y="2854585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925C7B2-9A62-E110-3137-FA228BCEAC5E}"/>
              </a:ext>
            </a:extLst>
          </p:cNvPr>
          <p:cNvSpPr txBox="1"/>
          <p:nvPr/>
        </p:nvSpPr>
        <p:spPr>
          <a:xfrm>
            <a:off x="2219558" y="2821389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27CA03A-E272-06EF-855F-4831627F8DF8}"/>
              </a:ext>
            </a:extLst>
          </p:cNvPr>
          <p:cNvSpPr txBox="1"/>
          <p:nvPr/>
        </p:nvSpPr>
        <p:spPr>
          <a:xfrm>
            <a:off x="3598373" y="5290900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60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FBC597-FA47-4146-93BF-223F675F80C2}"/>
              </a:ext>
            </a:extLst>
          </p:cNvPr>
          <p:cNvSpPr txBox="1"/>
          <p:nvPr/>
        </p:nvSpPr>
        <p:spPr>
          <a:xfrm>
            <a:off x="688495" y="3246465"/>
            <a:ext cx="96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90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5CE7DA8-0FE1-F36A-BF98-7D2CBC8E9090}"/>
              </a:ext>
            </a:extLst>
          </p:cNvPr>
          <p:cNvCxnSpPr/>
          <p:nvPr/>
        </p:nvCxnSpPr>
        <p:spPr bwMode="auto">
          <a:xfrm>
            <a:off x="5943278" y="1708193"/>
            <a:ext cx="0" cy="113210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56A1A29-734B-4943-D5D2-FF12A8ED700D}"/>
              </a:ext>
            </a:extLst>
          </p:cNvPr>
          <p:cNvSpPr/>
          <p:nvPr/>
        </p:nvSpPr>
        <p:spPr bwMode="auto">
          <a:xfrm>
            <a:off x="9705208" y="4304716"/>
            <a:ext cx="883918" cy="8839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A834AEB-904E-57BD-F5DE-CF0350121FCD}"/>
              </a:ext>
            </a:extLst>
          </p:cNvPr>
          <p:cNvSpPr txBox="1"/>
          <p:nvPr/>
        </p:nvSpPr>
        <p:spPr>
          <a:xfrm>
            <a:off x="10685890" y="4584461"/>
            <a:ext cx="11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55.85</a:t>
            </a:r>
            <a:r>
              <a:rPr kumimoji="1" lang="en-US" altLang="ja-JP" dirty="0"/>
              <a:t> µm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2AE567F-F334-78C4-642F-7F8F432E8DAD}"/>
              </a:ext>
            </a:extLst>
          </p:cNvPr>
          <p:cNvSpPr txBox="1"/>
          <p:nvPr/>
        </p:nvSpPr>
        <p:spPr>
          <a:xfrm>
            <a:off x="9639250" y="3851078"/>
            <a:ext cx="11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65.43</a:t>
            </a:r>
            <a:r>
              <a:rPr kumimoji="1" lang="en-US" altLang="ja-JP" dirty="0"/>
              <a:t> µm</a:t>
            </a:r>
            <a:endParaRPr kumimoji="1" lang="ja-JP" altLang="en-US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3801944-759A-CF69-8BE1-137AF52D00B1}"/>
              </a:ext>
            </a:extLst>
          </p:cNvPr>
          <p:cNvCxnSpPr/>
          <p:nvPr/>
        </p:nvCxnSpPr>
        <p:spPr bwMode="auto">
          <a:xfrm>
            <a:off x="8296947" y="2759963"/>
            <a:ext cx="3895053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5BEACE5-7FEA-E681-3463-CB8C322FF7DF}"/>
              </a:ext>
            </a:extLst>
          </p:cNvPr>
          <p:cNvCxnSpPr/>
          <p:nvPr/>
        </p:nvCxnSpPr>
        <p:spPr bwMode="auto">
          <a:xfrm>
            <a:off x="8293174" y="2750629"/>
            <a:ext cx="0" cy="36676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コンテンツ プレースホルダー 2">
            <a:extLst>
              <a:ext uri="{FF2B5EF4-FFF2-40B4-BE49-F238E27FC236}">
                <a16:creationId xmlns:a16="http://schemas.microsoft.com/office/drawing/2014/main" id="{CF60585E-3FD7-8A0E-685C-D4289513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449" y="2785626"/>
            <a:ext cx="3895049" cy="979022"/>
          </a:xfrm>
        </p:spPr>
        <p:txBody>
          <a:bodyPr/>
          <a:lstStyle/>
          <a:p>
            <a:r>
              <a:rPr lang="ja-JP" altLang="en-US" dirty="0"/>
              <a:t>参考</a:t>
            </a:r>
            <a:endParaRPr lang="en-US" altLang="ja-JP" dirty="0"/>
          </a:p>
          <a:p>
            <a:r>
              <a:rPr lang="ja-JP" altLang="en-US" dirty="0"/>
              <a:t>ギルバートセルのサイズ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233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6E0D4-205B-DDBE-3AB1-0B8C2B87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7585A7-ECCA-09CE-F5A4-46FC5A9B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単体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3CA06BAE-A685-4013-D553-362C3AFA3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758425"/>
                  </p:ext>
                </p:extLst>
              </p:nvPr>
            </p:nvGraphicFramePr>
            <p:xfrm>
              <a:off x="812801" y="3129535"/>
              <a:ext cx="4078433" cy="16232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977">
                      <a:extLst>
                        <a:ext uri="{9D8B030D-6E8A-4147-A177-3AD203B41FA5}">
                          <a16:colId xmlns:a16="http://schemas.microsoft.com/office/drawing/2014/main" val="279000347"/>
                        </a:ext>
                      </a:extLst>
                    </a:gridCol>
                    <a:gridCol w="1387488">
                      <a:extLst>
                        <a:ext uri="{9D8B030D-6E8A-4147-A177-3AD203B41FA5}">
                          <a16:colId xmlns:a16="http://schemas.microsoft.com/office/drawing/2014/main" val="3997735241"/>
                        </a:ext>
                      </a:extLst>
                    </a:gridCol>
                    <a:gridCol w="1105968">
                      <a:extLst>
                        <a:ext uri="{9D8B030D-6E8A-4147-A177-3AD203B41FA5}">
                          <a16:colId xmlns:a16="http://schemas.microsoft.com/office/drawing/2014/main" val="1813335616"/>
                        </a:ext>
                      </a:extLst>
                    </a:gridCol>
                  </a:tblGrid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PAD</a:t>
                          </a:r>
                          <a:r>
                            <a:rPr kumimoji="1" lang="ja-JP" altLang="en-US" dirty="0"/>
                            <a:t>の種類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電圧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必要個数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679385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21441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238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3CA06BAE-A685-4013-D553-362C3AFA3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758425"/>
                  </p:ext>
                </p:extLst>
              </p:nvPr>
            </p:nvGraphicFramePr>
            <p:xfrm>
              <a:off x="812801" y="3129535"/>
              <a:ext cx="4078433" cy="16232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977">
                      <a:extLst>
                        <a:ext uri="{9D8B030D-6E8A-4147-A177-3AD203B41FA5}">
                          <a16:colId xmlns:a16="http://schemas.microsoft.com/office/drawing/2014/main" val="279000347"/>
                        </a:ext>
                      </a:extLst>
                    </a:gridCol>
                    <a:gridCol w="1387488">
                      <a:extLst>
                        <a:ext uri="{9D8B030D-6E8A-4147-A177-3AD203B41FA5}">
                          <a16:colId xmlns:a16="http://schemas.microsoft.com/office/drawing/2014/main" val="3997735241"/>
                        </a:ext>
                      </a:extLst>
                    </a:gridCol>
                    <a:gridCol w="1105968">
                      <a:extLst>
                        <a:ext uri="{9D8B030D-6E8A-4147-A177-3AD203B41FA5}">
                          <a16:colId xmlns:a16="http://schemas.microsoft.com/office/drawing/2014/main" val="1813335616"/>
                        </a:ext>
                      </a:extLst>
                    </a:gridCol>
                  </a:tblGrid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PAD</a:t>
                          </a:r>
                          <a:r>
                            <a:rPr kumimoji="1" lang="ja-JP" altLang="en-US" dirty="0"/>
                            <a:t>の種類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電圧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必要個数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679385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474" t="-107865" r="-80702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21441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474" t="-207865" r="-80702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2381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83174F7C-63EC-BA42-528C-4FBCADB4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43" y="1557137"/>
            <a:ext cx="5706351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1AF7A-56B6-4F7D-6779-5156F0B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A52EB-49AE-A454-734A-764EECF1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単体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FF3482F-FC86-B2AA-F030-3FC18824C326}"/>
              </a:ext>
            </a:extLst>
          </p:cNvPr>
          <p:cNvSpPr/>
          <p:nvPr/>
        </p:nvSpPr>
        <p:spPr>
          <a:xfrm>
            <a:off x="5059685" y="2710957"/>
            <a:ext cx="1931635" cy="2298106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7990DE-9FBE-21B6-178F-E06ABECF0F6B}"/>
              </a:ext>
            </a:extLst>
          </p:cNvPr>
          <p:cNvSpPr/>
          <p:nvPr/>
        </p:nvSpPr>
        <p:spPr>
          <a:xfrm>
            <a:off x="5389143" y="4614220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8D211-5136-6973-4FC9-0B41DA6FBA00}"/>
              </a:ext>
            </a:extLst>
          </p:cNvPr>
          <p:cNvSpPr txBox="1"/>
          <p:nvPr/>
        </p:nvSpPr>
        <p:spPr>
          <a:xfrm>
            <a:off x="5355039" y="4585960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0E47B5-B36F-AB3D-0D06-C2EDE176CC2F}"/>
              </a:ext>
            </a:extLst>
          </p:cNvPr>
          <p:cNvSpPr/>
          <p:nvPr/>
        </p:nvSpPr>
        <p:spPr>
          <a:xfrm>
            <a:off x="5863780" y="461500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6D9635-9A8A-BF62-6F7B-F2D955451A23}"/>
              </a:ext>
            </a:extLst>
          </p:cNvPr>
          <p:cNvSpPr txBox="1"/>
          <p:nvPr/>
        </p:nvSpPr>
        <p:spPr>
          <a:xfrm>
            <a:off x="5829676" y="4586742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78AA96-4928-8CE8-4F46-70BED59C02C2}"/>
              </a:ext>
            </a:extLst>
          </p:cNvPr>
          <p:cNvSpPr/>
          <p:nvPr/>
        </p:nvSpPr>
        <p:spPr>
          <a:xfrm>
            <a:off x="6338201" y="4615787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15063F-DD63-A6BE-5321-C0CF638BA593}"/>
              </a:ext>
            </a:extLst>
          </p:cNvPr>
          <p:cNvSpPr txBox="1"/>
          <p:nvPr/>
        </p:nvSpPr>
        <p:spPr>
          <a:xfrm>
            <a:off x="6304098" y="4587527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1BF6BC-EBDB-A9D5-1A33-FD381590FF7A}"/>
              </a:ext>
            </a:extLst>
          </p:cNvPr>
          <p:cNvCxnSpPr/>
          <p:nvPr/>
        </p:nvCxnSpPr>
        <p:spPr bwMode="auto">
          <a:xfrm>
            <a:off x="5389143" y="4795618"/>
            <a:ext cx="0" cy="79542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9E91C4A-AE4C-9FD1-EA6C-9808337F4A68}"/>
              </a:ext>
            </a:extLst>
          </p:cNvPr>
          <p:cNvCxnSpPr/>
          <p:nvPr/>
        </p:nvCxnSpPr>
        <p:spPr bwMode="auto">
          <a:xfrm>
            <a:off x="6617591" y="4769500"/>
            <a:ext cx="0" cy="82153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04F8BDD-EE93-EF05-9058-C25E9DD1D5F5}"/>
              </a:ext>
            </a:extLst>
          </p:cNvPr>
          <p:cNvCxnSpPr>
            <a:cxnSpLocks/>
          </p:cNvCxnSpPr>
          <p:nvPr/>
        </p:nvCxnSpPr>
        <p:spPr bwMode="auto">
          <a:xfrm>
            <a:off x="5389143" y="5341572"/>
            <a:ext cx="1228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434980E-317C-3B8A-4F6A-5752A810782B}"/>
              </a:ext>
            </a:extLst>
          </p:cNvPr>
          <p:cNvCxnSpPr/>
          <p:nvPr/>
        </p:nvCxnSpPr>
        <p:spPr bwMode="auto">
          <a:xfrm>
            <a:off x="5856929" y="4276508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8ECB22-B4A4-5BC1-4031-873868417CDD}"/>
              </a:ext>
            </a:extLst>
          </p:cNvPr>
          <p:cNvCxnSpPr/>
          <p:nvPr/>
        </p:nvCxnSpPr>
        <p:spPr bwMode="auto">
          <a:xfrm>
            <a:off x="6636490" y="4276508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12D49E-D23E-BDED-162A-0892DA7A7928}"/>
              </a:ext>
            </a:extLst>
          </p:cNvPr>
          <p:cNvCxnSpPr>
            <a:cxnSpLocks/>
          </p:cNvCxnSpPr>
          <p:nvPr/>
        </p:nvCxnSpPr>
        <p:spPr bwMode="auto">
          <a:xfrm>
            <a:off x="5856929" y="4379637"/>
            <a:ext cx="2847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517274-A674-FE32-28C6-FE706A241E42}"/>
              </a:ext>
            </a:extLst>
          </p:cNvPr>
          <p:cNvSpPr txBox="1"/>
          <p:nvPr/>
        </p:nvSpPr>
        <p:spPr>
          <a:xfrm>
            <a:off x="6076295" y="3918973"/>
            <a:ext cx="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13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468F191-A9A2-87B2-E94A-6D1748FD06F0}"/>
              </a:ext>
            </a:extLst>
          </p:cNvPr>
          <p:cNvCxnSpPr/>
          <p:nvPr/>
        </p:nvCxnSpPr>
        <p:spPr bwMode="auto">
          <a:xfrm>
            <a:off x="6140211" y="4265177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96BB658-04DE-CBB8-87E2-03D03EAF3880}"/>
              </a:ext>
            </a:extLst>
          </p:cNvPr>
          <p:cNvSpPr txBox="1"/>
          <p:nvPr/>
        </p:nvSpPr>
        <p:spPr>
          <a:xfrm>
            <a:off x="5430559" y="3919166"/>
            <a:ext cx="899029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80 µm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E4E7747-3414-A6F9-B482-C26F74A0CF5D}"/>
              </a:ext>
            </a:extLst>
          </p:cNvPr>
          <p:cNvSpPr/>
          <p:nvPr/>
        </p:nvSpPr>
        <p:spPr>
          <a:xfrm>
            <a:off x="5389143" y="2897285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6E9BE1-F23D-FD0E-3452-B89E2AACC5F2}"/>
              </a:ext>
            </a:extLst>
          </p:cNvPr>
          <p:cNvSpPr txBox="1"/>
          <p:nvPr/>
        </p:nvSpPr>
        <p:spPr>
          <a:xfrm>
            <a:off x="5355039" y="2869025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C08AE3A-7820-0AB8-DD40-0EEFF9E5D4C1}"/>
              </a:ext>
            </a:extLst>
          </p:cNvPr>
          <p:cNvSpPr/>
          <p:nvPr/>
        </p:nvSpPr>
        <p:spPr>
          <a:xfrm>
            <a:off x="5863780" y="2898067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785AEA1-D173-4659-A933-6E997FF0756A}"/>
              </a:ext>
            </a:extLst>
          </p:cNvPr>
          <p:cNvSpPr txBox="1"/>
          <p:nvPr/>
        </p:nvSpPr>
        <p:spPr>
          <a:xfrm>
            <a:off x="5829676" y="2869807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S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D730D7-0D6C-14C8-3EFC-558F575A9A12}"/>
              </a:ext>
            </a:extLst>
          </p:cNvPr>
          <p:cNvSpPr/>
          <p:nvPr/>
        </p:nvSpPr>
        <p:spPr>
          <a:xfrm>
            <a:off x="6338201" y="289885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4A29297-C69D-15BC-D268-97F03C105094}"/>
              </a:ext>
            </a:extLst>
          </p:cNvPr>
          <p:cNvSpPr txBox="1"/>
          <p:nvPr/>
        </p:nvSpPr>
        <p:spPr>
          <a:xfrm>
            <a:off x="6304098" y="2870592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21C6B05-D2EA-F44E-A2B0-0E9C6653C184}"/>
              </a:ext>
            </a:extLst>
          </p:cNvPr>
          <p:cNvSpPr txBox="1"/>
          <p:nvPr/>
        </p:nvSpPr>
        <p:spPr>
          <a:xfrm>
            <a:off x="5517832" y="5413815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340 µm</a:t>
            </a:r>
            <a:endParaRPr kumimoji="1" lang="ja-JP" altLang="en-US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F015875-88AA-423E-140D-296510489C69}"/>
              </a:ext>
            </a:extLst>
          </p:cNvPr>
          <p:cNvCxnSpPr>
            <a:cxnSpLocks/>
          </p:cNvCxnSpPr>
          <p:nvPr/>
        </p:nvCxnSpPr>
        <p:spPr bwMode="auto">
          <a:xfrm>
            <a:off x="6161739" y="4379637"/>
            <a:ext cx="455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CEE04A2A-71F5-A6C7-492B-1CFC9B299D73}"/>
              </a:ext>
            </a:extLst>
          </p:cNvPr>
          <p:cNvCxnSpPr/>
          <p:nvPr/>
        </p:nvCxnSpPr>
        <p:spPr bwMode="auto">
          <a:xfrm>
            <a:off x="6617591" y="2897285"/>
            <a:ext cx="93128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28B42C3-E48C-6377-900F-12550F1EB9B0}"/>
              </a:ext>
            </a:extLst>
          </p:cNvPr>
          <p:cNvCxnSpPr/>
          <p:nvPr/>
        </p:nvCxnSpPr>
        <p:spPr bwMode="auto">
          <a:xfrm>
            <a:off x="6617591" y="4897658"/>
            <a:ext cx="93128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76749309-6555-EB20-EE57-D7A5E9A64D61}"/>
              </a:ext>
            </a:extLst>
          </p:cNvPr>
          <p:cNvCxnSpPr>
            <a:cxnSpLocks/>
          </p:cNvCxnSpPr>
          <p:nvPr/>
        </p:nvCxnSpPr>
        <p:spPr bwMode="auto">
          <a:xfrm>
            <a:off x="7263207" y="2897285"/>
            <a:ext cx="0" cy="2000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98D7911-DAB3-B871-E8ED-4328F6FCA199}"/>
              </a:ext>
            </a:extLst>
          </p:cNvPr>
          <p:cNvSpPr txBox="1"/>
          <p:nvPr/>
        </p:nvSpPr>
        <p:spPr>
          <a:xfrm>
            <a:off x="7362194" y="3675344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360 µm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520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7F027-2967-ED90-A516-DC298E68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PAD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98FA1-D988-13A0-69A6-53B868228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PDK</a:t>
            </a:r>
            <a:r>
              <a:rPr lang="ja-JP" altLang="en-US" dirty="0"/>
              <a:t>では</a:t>
            </a:r>
            <a:r>
              <a:rPr lang="en-US" altLang="ja-JP" dirty="0"/>
              <a:t>PAD</a:t>
            </a:r>
            <a:r>
              <a:rPr lang="ja-JP" altLang="en-US" dirty="0"/>
              <a:t>は八角形と円形の</a:t>
            </a:r>
            <a:r>
              <a:rPr lang="en-US" altLang="ja-JP" dirty="0"/>
              <a:t>2</a:t>
            </a:r>
            <a:r>
              <a:rPr lang="ja-JP" altLang="en-US" dirty="0"/>
              <a:t>種類の図が載っていた</a:t>
            </a:r>
            <a:endParaRPr lang="en-US" altLang="ja-JP" dirty="0"/>
          </a:p>
          <a:p>
            <a:r>
              <a:rPr lang="ja-JP" altLang="en-US" dirty="0"/>
              <a:t>他の形状も可能？</a:t>
            </a:r>
            <a:endParaRPr lang="en-US" altLang="ja-JP" dirty="0"/>
          </a:p>
          <a:p>
            <a:r>
              <a:rPr kumimoji="1" lang="ja-JP" altLang="en-US" dirty="0"/>
              <a:t>ここでは簡単のため正方形で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73AA0B1-970C-61EE-B225-3D405B4581AB}"/>
              </a:ext>
            </a:extLst>
          </p:cNvPr>
          <p:cNvCxnSpPr/>
          <p:nvPr/>
        </p:nvCxnSpPr>
        <p:spPr bwMode="auto">
          <a:xfrm>
            <a:off x="2702560" y="3685382"/>
            <a:ext cx="2712720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6CF2B5-7173-DB41-C961-18E1DB67E494}"/>
              </a:ext>
            </a:extLst>
          </p:cNvPr>
          <p:cNvSpPr txBox="1"/>
          <p:nvPr/>
        </p:nvSpPr>
        <p:spPr>
          <a:xfrm>
            <a:off x="3566160" y="3680302"/>
            <a:ext cx="98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80 µm</a:t>
            </a:r>
            <a:endParaRPr kumimoji="1" lang="ja-JP" altLang="en-US" sz="2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3DFEFEB-5ECC-1BC5-7677-A6A4727148AF}"/>
              </a:ext>
            </a:extLst>
          </p:cNvPr>
          <p:cNvCxnSpPr/>
          <p:nvPr/>
        </p:nvCxnSpPr>
        <p:spPr bwMode="auto">
          <a:xfrm>
            <a:off x="2702560" y="4498182"/>
            <a:ext cx="4304241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92A801F-CEA4-EA4C-1467-609216606316}"/>
              </a:ext>
            </a:extLst>
          </p:cNvPr>
          <p:cNvSpPr txBox="1"/>
          <p:nvPr/>
        </p:nvSpPr>
        <p:spPr>
          <a:xfrm>
            <a:off x="5415280" y="4498182"/>
            <a:ext cx="1139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13</a:t>
            </a:r>
            <a:r>
              <a:rPr kumimoji="1" lang="en-US" altLang="ja-JP" sz="2400" dirty="0"/>
              <a:t>0 µm</a:t>
            </a:r>
            <a:endParaRPr kumimoji="1" lang="ja-JP" altLang="en-US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9010149-B957-A3D6-EBE5-FE656B7E3764}"/>
              </a:ext>
            </a:extLst>
          </p:cNvPr>
          <p:cNvSpPr/>
          <p:nvPr/>
        </p:nvSpPr>
        <p:spPr bwMode="auto">
          <a:xfrm>
            <a:off x="6998863" y="2702560"/>
            <a:ext cx="2712720" cy="271272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A626498-5D5B-BB15-E4D8-5C9DC6FFDAF7}"/>
              </a:ext>
            </a:extLst>
          </p:cNvPr>
          <p:cNvSpPr/>
          <p:nvPr/>
        </p:nvSpPr>
        <p:spPr bwMode="auto">
          <a:xfrm>
            <a:off x="2710498" y="2702560"/>
            <a:ext cx="2712720" cy="271272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5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477CA-9892-656F-E7B4-F49B9C85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積和演算回路について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91EE15-D8F9-B9E9-541A-7708EA2D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積和演算回路の</a:t>
            </a:r>
            <a:r>
              <a:rPr kumimoji="1" lang="en-US" altLang="ja-JP" dirty="0"/>
              <a:t>PAD</a:t>
            </a:r>
            <a:r>
              <a:rPr kumimoji="1" lang="ja-JP" altLang="en-US" dirty="0"/>
              <a:t>に関する検討を行った。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TIA</a:t>
            </a:r>
            <a:r>
              <a:rPr lang="ja-JP" altLang="en-US" dirty="0"/>
              <a:t>、ギルバートセル、バッファ回路で構成される回路</a:t>
            </a:r>
            <a:endParaRPr lang="en-US" altLang="ja-JP" dirty="0"/>
          </a:p>
          <a:p>
            <a:r>
              <a:rPr lang="ja-JP" altLang="en-US" dirty="0"/>
              <a:t>・光の入力を</a:t>
            </a:r>
            <a:r>
              <a:rPr lang="en-US" altLang="ja-JP" dirty="0"/>
              <a:t>grating</a:t>
            </a:r>
            <a:r>
              <a:rPr lang="ja-JP" altLang="en-US" dirty="0"/>
              <a:t>で行う都合上、東西南北のうち一方向はあけておく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以上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点を前提条件として配置の検討を行う。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22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8A128-98FF-9643-5E38-4609B990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他入力化に伴う面積の増減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81C99-5463-FA18-98A5-B3488A63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入力積和演算回路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5D4E09-F6C3-8208-86D8-92090033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96" y="782636"/>
            <a:ext cx="6581491" cy="5573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41196453-BF6D-DD42-F45F-C9B4FA0ED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7753930"/>
                  </p:ext>
                </p:extLst>
              </p:nvPr>
            </p:nvGraphicFramePr>
            <p:xfrm>
              <a:off x="12799" y="2507366"/>
              <a:ext cx="5290614" cy="1843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6565">
                      <a:extLst>
                        <a:ext uri="{9D8B030D-6E8A-4147-A177-3AD203B41FA5}">
                          <a16:colId xmlns:a16="http://schemas.microsoft.com/office/drawing/2014/main" val="279000347"/>
                        </a:ext>
                      </a:extLst>
                    </a:gridCol>
                    <a:gridCol w="3760188">
                      <a:extLst>
                        <a:ext uri="{9D8B030D-6E8A-4147-A177-3AD203B41FA5}">
                          <a16:colId xmlns:a16="http://schemas.microsoft.com/office/drawing/2014/main" val="3997735241"/>
                        </a:ext>
                      </a:extLst>
                    </a:gridCol>
                    <a:gridCol w="663861">
                      <a:extLst>
                        <a:ext uri="{9D8B030D-6E8A-4147-A177-3AD203B41FA5}">
                          <a16:colId xmlns:a16="http://schemas.microsoft.com/office/drawing/2014/main" val="1813335616"/>
                        </a:ext>
                      </a:extLst>
                    </a:gridCol>
                  </a:tblGrid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PAD</a:t>
                          </a:r>
                          <a:r>
                            <a:rPr kumimoji="1" lang="ja-JP" altLang="en-US" dirty="0"/>
                            <a:t>の種類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電圧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必要個数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679385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𝑜𝑢𝑡𝑃𝐿𝑈𝑆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𝑜𝑢𝑡𝑀𝐼𝑁𝑈𝑆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21441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𝑏𝑢𝑓𝑓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b="0" i="1" dirty="0">
                              <a:latin typeface="Cambria Math" panose="020405030504060302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𝑐𝑜𝑛𝑡𝑃𝐿𝑈𝑆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𝑐𝑜𝑛𝑡𝑀𝐼𝑁𝑈𝑆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𝑐𝑜𝑛𝑡𝑃𝐿𝑈𝑆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𝑐𝑜𝑛𝑡𝑀𝐼𝑁𝑈𝑆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238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41196453-BF6D-DD42-F45F-C9B4FA0ED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7753930"/>
                  </p:ext>
                </p:extLst>
              </p:nvPr>
            </p:nvGraphicFramePr>
            <p:xfrm>
              <a:off x="12799" y="2507366"/>
              <a:ext cx="5290614" cy="1843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6565">
                      <a:extLst>
                        <a:ext uri="{9D8B030D-6E8A-4147-A177-3AD203B41FA5}">
                          <a16:colId xmlns:a16="http://schemas.microsoft.com/office/drawing/2014/main" val="279000347"/>
                        </a:ext>
                      </a:extLst>
                    </a:gridCol>
                    <a:gridCol w="3760188">
                      <a:extLst>
                        <a:ext uri="{9D8B030D-6E8A-4147-A177-3AD203B41FA5}">
                          <a16:colId xmlns:a16="http://schemas.microsoft.com/office/drawing/2014/main" val="3997735241"/>
                        </a:ext>
                      </a:extLst>
                    </a:gridCol>
                    <a:gridCol w="663861">
                      <a:extLst>
                        <a:ext uri="{9D8B030D-6E8A-4147-A177-3AD203B41FA5}">
                          <a16:colId xmlns:a16="http://schemas.microsoft.com/office/drawing/2014/main" val="181333561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PAD</a:t>
                          </a:r>
                          <a:r>
                            <a:rPr kumimoji="1" lang="ja-JP" altLang="en-US" dirty="0"/>
                            <a:t>の種類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電圧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必要個数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679385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3177" t="-125843" r="-18152" b="-1370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21441"/>
                      </a:ext>
                    </a:extLst>
                  </a:tr>
                  <a:tr h="66211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3177" t="-184404" r="-18152" b="-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238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36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58BB3-7181-5706-D61B-0DEDDFDD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他入力化に伴う面積の増減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CBD7DD-F718-7DF0-C7BD-3E585C42EBC0}"/>
              </a:ext>
            </a:extLst>
          </p:cNvPr>
          <p:cNvSpPr txBox="1"/>
          <p:nvPr/>
        </p:nvSpPr>
        <p:spPr>
          <a:xfrm>
            <a:off x="5575914" y="5978195"/>
            <a:ext cx="92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730 µm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BFD23-519E-A100-D79B-1164C61CCA7C}"/>
              </a:ext>
            </a:extLst>
          </p:cNvPr>
          <p:cNvSpPr/>
          <p:nvPr/>
        </p:nvSpPr>
        <p:spPr>
          <a:xfrm>
            <a:off x="3996966" y="1784154"/>
            <a:ext cx="4399481" cy="400723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561F67-0D67-84B9-F0BA-AD2BA405BC28}"/>
              </a:ext>
            </a:extLst>
          </p:cNvPr>
          <p:cNvSpPr/>
          <p:nvPr/>
        </p:nvSpPr>
        <p:spPr>
          <a:xfrm>
            <a:off x="4771867" y="5311979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F9E7B82-CC1C-4AE1-D5BF-A4B9D0BC5B54}"/>
              </a:ext>
            </a:extLst>
          </p:cNvPr>
          <p:cNvSpPr txBox="1"/>
          <p:nvPr/>
        </p:nvSpPr>
        <p:spPr>
          <a:xfrm>
            <a:off x="4737763" y="5283719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EA1B6A7-EB88-6A20-FF2E-C22EFA856802}"/>
              </a:ext>
            </a:extLst>
          </p:cNvPr>
          <p:cNvSpPr/>
          <p:nvPr/>
        </p:nvSpPr>
        <p:spPr>
          <a:xfrm>
            <a:off x="5246504" y="531276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368C44-F052-EAC7-1A32-1D2340E443AA}"/>
              </a:ext>
            </a:extLst>
          </p:cNvPr>
          <p:cNvSpPr txBox="1"/>
          <p:nvPr/>
        </p:nvSpPr>
        <p:spPr>
          <a:xfrm>
            <a:off x="5212400" y="5284501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5B93B03-52DC-2165-0FDD-A77DE01FE84E}"/>
              </a:ext>
            </a:extLst>
          </p:cNvPr>
          <p:cNvSpPr/>
          <p:nvPr/>
        </p:nvSpPr>
        <p:spPr>
          <a:xfrm>
            <a:off x="5720925" y="5313546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4F8CD8-9C66-DEE1-CB4C-5584EF0DED71}"/>
              </a:ext>
            </a:extLst>
          </p:cNvPr>
          <p:cNvSpPr txBox="1"/>
          <p:nvPr/>
        </p:nvSpPr>
        <p:spPr>
          <a:xfrm>
            <a:off x="5686822" y="5285286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96659A5-D66F-A0EC-56C4-340CB7998F73}"/>
              </a:ext>
            </a:extLst>
          </p:cNvPr>
          <p:cNvSpPr/>
          <p:nvPr/>
        </p:nvSpPr>
        <p:spPr>
          <a:xfrm>
            <a:off x="6199103" y="531438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B933A95-F5FD-0056-23C5-8BD451909236}"/>
              </a:ext>
            </a:extLst>
          </p:cNvPr>
          <p:cNvSpPr txBox="1"/>
          <p:nvPr/>
        </p:nvSpPr>
        <p:spPr>
          <a:xfrm>
            <a:off x="6165000" y="5286121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A463071-29D9-CE05-BE44-69395AFBA282}"/>
              </a:ext>
            </a:extLst>
          </p:cNvPr>
          <p:cNvCxnSpPr/>
          <p:nvPr/>
        </p:nvCxnSpPr>
        <p:spPr bwMode="auto">
          <a:xfrm>
            <a:off x="7436304" y="2044147"/>
            <a:ext cx="0" cy="59515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8746C3A-B32C-7F33-5C32-7D246188FB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318438" y="2293666"/>
            <a:ext cx="1141328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920A9AA-A710-E16A-8750-F0FEC45B5D95}"/>
              </a:ext>
            </a:extLst>
          </p:cNvPr>
          <p:cNvCxnSpPr>
            <a:cxnSpLocks/>
          </p:cNvCxnSpPr>
          <p:nvPr/>
        </p:nvCxnSpPr>
        <p:spPr bwMode="auto">
          <a:xfrm>
            <a:off x="7435638" y="2475387"/>
            <a:ext cx="736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48B08D-3EBB-3455-0128-59DEFC080F61}"/>
              </a:ext>
            </a:extLst>
          </p:cNvPr>
          <p:cNvSpPr txBox="1"/>
          <p:nvPr/>
        </p:nvSpPr>
        <p:spPr>
          <a:xfrm>
            <a:off x="6906344" y="2609273"/>
            <a:ext cx="9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28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7245760-E145-96AA-FD3B-F0B250043389}"/>
              </a:ext>
            </a:extLst>
          </p:cNvPr>
          <p:cNvCxnSpPr/>
          <p:nvPr/>
        </p:nvCxnSpPr>
        <p:spPr bwMode="auto">
          <a:xfrm>
            <a:off x="4762999" y="5006840"/>
            <a:ext cx="0" cy="119006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4FE8B4B-D939-C774-EC45-35CEA6F0F2CD}"/>
              </a:ext>
            </a:extLst>
          </p:cNvPr>
          <p:cNvCxnSpPr/>
          <p:nvPr/>
        </p:nvCxnSpPr>
        <p:spPr bwMode="auto">
          <a:xfrm>
            <a:off x="7435638" y="4974267"/>
            <a:ext cx="0" cy="124229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214059D-9B4D-1622-B7ED-FC4F6D7703E7}"/>
              </a:ext>
            </a:extLst>
          </p:cNvPr>
          <p:cNvCxnSpPr>
            <a:cxnSpLocks/>
          </p:cNvCxnSpPr>
          <p:nvPr/>
        </p:nvCxnSpPr>
        <p:spPr bwMode="auto">
          <a:xfrm>
            <a:off x="4762999" y="5978195"/>
            <a:ext cx="26726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5331759-E8BA-421E-3EA8-99454C2B88F7}"/>
              </a:ext>
            </a:extLst>
          </p:cNvPr>
          <p:cNvSpPr txBox="1"/>
          <p:nvPr/>
        </p:nvSpPr>
        <p:spPr>
          <a:xfrm>
            <a:off x="8729221" y="3527604"/>
            <a:ext cx="96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60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DB2601FF-E8E9-99C8-35B4-E1AF66870A68}"/>
              </a:ext>
            </a:extLst>
          </p:cNvPr>
          <p:cNvCxnSpPr/>
          <p:nvPr/>
        </p:nvCxnSpPr>
        <p:spPr bwMode="auto">
          <a:xfrm>
            <a:off x="5239653" y="4974267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2026404-BB88-C43F-C917-044453C419AB}"/>
              </a:ext>
            </a:extLst>
          </p:cNvPr>
          <p:cNvCxnSpPr/>
          <p:nvPr/>
        </p:nvCxnSpPr>
        <p:spPr bwMode="auto">
          <a:xfrm>
            <a:off x="6210539" y="4974267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0D6B435-4B69-52BA-927A-39EB66F167C1}"/>
              </a:ext>
            </a:extLst>
          </p:cNvPr>
          <p:cNvCxnSpPr/>
          <p:nvPr/>
        </p:nvCxnSpPr>
        <p:spPr bwMode="auto">
          <a:xfrm>
            <a:off x="6670529" y="4974267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75C92E8F-AE4E-2CAD-C8B0-A6BDAEB861B9}"/>
              </a:ext>
            </a:extLst>
          </p:cNvPr>
          <p:cNvCxnSpPr>
            <a:cxnSpLocks/>
          </p:cNvCxnSpPr>
          <p:nvPr/>
        </p:nvCxnSpPr>
        <p:spPr bwMode="auto">
          <a:xfrm>
            <a:off x="5240048" y="5128992"/>
            <a:ext cx="2847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2906932-E45D-2779-9E56-992B9E17DD42}"/>
              </a:ext>
            </a:extLst>
          </p:cNvPr>
          <p:cNvSpPr/>
          <p:nvPr/>
        </p:nvSpPr>
        <p:spPr>
          <a:xfrm>
            <a:off x="6670529" y="531438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BEF124-2D9A-C471-2395-F33050E4D5E6}"/>
              </a:ext>
            </a:extLst>
          </p:cNvPr>
          <p:cNvSpPr txBox="1"/>
          <p:nvPr/>
        </p:nvSpPr>
        <p:spPr>
          <a:xfrm>
            <a:off x="6636426" y="5286121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F73EB-FA15-18A3-6E2D-06D10F261FAD}"/>
              </a:ext>
            </a:extLst>
          </p:cNvPr>
          <p:cNvSpPr/>
          <p:nvPr/>
        </p:nvSpPr>
        <p:spPr>
          <a:xfrm>
            <a:off x="7145988" y="5318429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2212754-013E-7E01-AADB-D563DD921D64}"/>
              </a:ext>
            </a:extLst>
          </p:cNvPr>
          <p:cNvSpPr txBox="1"/>
          <p:nvPr/>
        </p:nvSpPr>
        <p:spPr>
          <a:xfrm>
            <a:off x="7111885" y="5290168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40701EE4-B705-A557-43B9-BAE5CE91CE3C}"/>
              </a:ext>
            </a:extLst>
          </p:cNvPr>
          <p:cNvCxnSpPr>
            <a:cxnSpLocks/>
          </p:cNvCxnSpPr>
          <p:nvPr/>
        </p:nvCxnSpPr>
        <p:spPr bwMode="auto">
          <a:xfrm>
            <a:off x="6210539" y="5128992"/>
            <a:ext cx="4599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7B34995-87E2-BD26-1816-76599803AE37}"/>
              </a:ext>
            </a:extLst>
          </p:cNvPr>
          <p:cNvSpPr txBox="1"/>
          <p:nvPr/>
        </p:nvSpPr>
        <p:spPr>
          <a:xfrm>
            <a:off x="5941382" y="4647675"/>
            <a:ext cx="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13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B9750D9-D425-BDE8-BE3E-7B9C0AC21AF8}"/>
              </a:ext>
            </a:extLst>
          </p:cNvPr>
          <p:cNvCxnSpPr/>
          <p:nvPr/>
        </p:nvCxnSpPr>
        <p:spPr bwMode="auto">
          <a:xfrm>
            <a:off x="5522935" y="4962936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6804281-7786-67D5-8DAB-49B89982D6B0}"/>
              </a:ext>
            </a:extLst>
          </p:cNvPr>
          <p:cNvSpPr txBox="1"/>
          <p:nvPr/>
        </p:nvSpPr>
        <p:spPr>
          <a:xfrm>
            <a:off x="4978446" y="4638520"/>
            <a:ext cx="899029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80 µm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16EED70-B2CF-58DE-8DF2-FB5B0169CBA9}"/>
              </a:ext>
            </a:extLst>
          </p:cNvPr>
          <p:cNvSpPr/>
          <p:nvPr/>
        </p:nvSpPr>
        <p:spPr>
          <a:xfrm>
            <a:off x="4773180" y="1979578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A4A20F2-D846-F064-8841-CECFF30ACEF4}"/>
              </a:ext>
            </a:extLst>
          </p:cNvPr>
          <p:cNvSpPr txBox="1"/>
          <p:nvPr/>
        </p:nvSpPr>
        <p:spPr>
          <a:xfrm>
            <a:off x="4739076" y="1951318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4D2AB79-DF83-503E-CAEC-51006B94A655}"/>
              </a:ext>
            </a:extLst>
          </p:cNvPr>
          <p:cNvSpPr/>
          <p:nvPr/>
        </p:nvSpPr>
        <p:spPr>
          <a:xfrm>
            <a:off x="5247817" y="1980360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9EBF0C5-F2BE-76A4-F820-624E13014340}"/>
              </a:ext>
            </a:extLst>
          </p:cNvPr>
          <p:cNvSpPr txBox="1"/>
          <p:nvPr/>
        </p:nvSpPr>
        <p:spPr>
          <a:xfrm>
            <a:off x="5213713" y="1952100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1B47D65-EE23-1FB3-1845-466A40F2F773}"/>
              </a:ext>
            </a:extLst>
          </p:cNvPr>
          <p:cNvSpPr/>
          <p:nvPr/>
        </p:nvSpPr>
        <p:spPr>
          <a:xfrm>
            <a:off x="5722238" y="1981145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704849D-661F-A0D0-7158-276C0C44B5CA}"/>
              </a:ext>
            </a:extLst>
          </p:cNvPr>
          <p:cNvSpPr txBox="1"/>
          <p:nvPr/>
        </p:nvSpPr>
        <p:spPr>
          <a:xfrm>
            <a:off x="5688135" y="1952885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FBC21FB-B090-C64A-C942-BC7D5E5F556C}"/>
              </a:ext>
            </a:extLst>
          </p:cNvPr>
          <p:cNvSpPr/>
          <p:nvPr/>
        </p:nvSpPr>
        <p:spPr>
          <a:xfrm>
            <a:off x="6200416" y="198198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0553B89-1F29-C85B-DF5F-78D3BA8234FE}"/>
              </a:ext>
            </a:extLst>
          </p:cNvPr>
          <p:cNvSpPr txBox="1"/>
          <p:nvPr/>
        </p:nvSpPr>
        <p:spPr>
          <a:xfrm>
            <a:off x="6166313" y="1953720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61BBE63-026B-CCB7-B152-1CC203033134}"/>
              </a:ext>
            </a:extLst>
          </p:cNvPr>
          <p:cNvSpPr/>
          <p:nvPr/>
        </p:nvSpPr>
        <p:spPr>
          <a:xfrm>
            <a:off x="6671842" y="198198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54EBC75-0DBD-45BD-C78E-32C189CA12CB}"/>
              </a:ext>
            </a:extLst>
          </p:cNvPr>
          <p:cNvSpPr txBox="1"/>
          <p:nvPr/>
        </p:nvSpPr>
        <p:spPr>
          <a:xfrm>
            <a:off x="6637739" y="1953720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AD72451-9D7E-23A0-4141-7B87650028D0}"/>
              </a:ext>
            </a:extLst>
          </p:cNvPr>
          <p:cNvSpPr/>
          <p:nvPr/>
        </p:nvSpPr>
        <p:spPr>
          <a:xfrm>
            <a:off x="7147301" y="1986028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2B3C026-72D0-7D60-6E76-BEF2D17BDF7F}"/>
              </a:ext>
            </a:extLst>
          </p:cNvPr>
          <p:cNvSpPr txBox="1"/>
          <p:nvPr/>
        </p:nvSpPr>
        <p:spPr>
          <a:xfrm>
            <a:off x="7113198" y="1957767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B694DC1-3EB8-BF14-EF7F-6BA62601796F}"/>
              </a:ext>
            </a:extLst>
          </p:cNvPr>
          <p:cNvSpPr/>
          <p:nvPr/>
        </p:nvSpPr>
        <p:spPr>
          <a:xfrm rot="16200000">
            <a:off x="7883042" y="451264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63F4882-4953-D248-8F12-BEB414055A53}"/>
              </a:ext>
            </a:extLst>
          </p:cNvPr>
          <p:cNvSpPr txBox="1"/>
          <p:nvPr/>
        </p:nvSpPr>
        <p:spPr>
          <a:xfrm>
            <a:off x="7852674" y="4479446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B66EC223-C4A2-3F00-DE07-531AB99A4750}"/>
              </a:ext>
            </a:extLst>
          </p:cNvPr>
          <p:cNvSpPr/>
          <p:nvPr/>
        </p:nvSpPr>
        <p:spPr>
          <a:xfrm rot="16200000">
            <a:off x="7887089" y="4037183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AB5BC18-6780-4DD1-4A76-8070DD884DD4}"/>
              </a:ext>
            </a:extLst>
          </p:cNvPr>
          <p:cNvSpPr txBox="1"/>
          <p:nvPr/>
        </p:nvSpPr>
        <p:spPr>
          <a:xfrm>
            <a:off x="7860233" y="4019491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513B55D-EA2D-BC07-0556-5F448C0A9A82}"/>
              </a:ext>
            </a:extLst>
          </p:cNvPr>
          <p:cNvSpPr/>
          <p:nvPr/>
        </p:nvSpPr>
        <p:spPr>
          <a:xfrm rot="16200000">
            <a:off x="7883112" y="357055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339923-10E3-D09C-FB23-8D6D4292E3DA}"/>
              </a:ext>
            </a:extLst>
          </p:cNvPr>
          <p:cNvSpPr txBox="1"/>
          <p:nvPr/>
        </p:nvSpPr>
        <p:spPr>
          <a:xfrm>
            <a:off x="7852744" y="3537356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B8C655C-76BF-2FA4-FAD0-72DA460AF955}"/>
              </a:ext>
            </a:extLst>
          </p:cNvPr>
          <p:cNvSpPr/>
          <p:nvPr/>
        </p:nvSpPr>
        <p:spPr>
          <a:xfrm rot="16200000">
            <a:off x="7887159" y="3095093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C00B193E-FBB5-C0A6-D0E8-1181A0CB9A14}"/>
              </a:ext>
            </a:extLst>
          </p:cNvPr>
          <p:cNvSpPr txBox="1"/>
          <p:nvPr/>
        </p:nvSpPr>
        <p:spPr>
          <a:xfrm>
            <a:off x="7860303" y="3077401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D59FCB30-CCDA-48E5-5AA4-691B533FA2E6}"/>
              </a:ext>
            </a:extLst>
          </p:cNvPr>
          <p:cNvSpPr/>
          <p:nvPr/>
        </p:nvSpPr>
        <p:spPr>
          <a:xfrm rot="16200000">
            <a:off x="7891126" y="2655956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8DDA4FE-AB04-0432-09D0-BDAF267F98C7}"/>
              </a:ext>
            </a:extLst>
          </p:cNvPr>
          <p:cNvSpPr txBox="1"/>
          <p:nvPr/>
        </p:nvSpPr>
        <p:spPr>
          <a:xfrm>
            <a:off x="7860758" y="2622760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65BFB796-23AD-E954-8E9E-B3E3DF0CA76E}"/>
              </a:ext>
            </a:extLst>
          </p:cNvPr>
          <p:cNvCxnSpPr>
            <a:cxnSpLocks/>
          </p:cNvCxnSpPr>
          <p:nvPr/>
        </p:nvCxnSpPr>
        <p:spPr bwMode="auto">
          <a:xfrm flipV="1">
            <a:off x="8555605" y="4832352"/>
            <a:ext cx="0" cy="763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B486D3-E78F-2A5D-05DD-C356A391EDA0}"/>
              </a:ext>
            </a:extLst>
          </p:cNvPr>
          <p:cNvCxnSpPr/>
          <p:nvPr/>
        </p:nvCxnSpPr>
        <p:spPr bwMode="auto">
          <a:xfrm flipH="1">
            <a:off x="7927942" y="4808965"/>
            <a:ext cx="80127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662FC189-0BBB-58E9-5898-1233D31DBF03}"/>
              </a:ext>
            </a:extLst>
          </p:cNvPr>
          <p:cNvCxnSpPr/>
          <p:nvPr/>
        </p:nvCxnSpPr>
        <p:spPr bwMode="auto">
          <a:xfrm flipH="1">
            <a:off x="7184652" y="5607188"/>
            <a:ext cx="154456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286B640-8639-DCB8-FA0C-3610BA29B8C1}"/>
              </a:ext>
            </a:extLst>
          </p:cNvPr>
          <p:cNvSpPr txBox="1"/>
          <p:nvPr/>
        </p:nvSpPr>
        <p:spPr>
          <a:xfrm>
            <a:off x="8761179" y="4939037"/>
            <a:ext cx="99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28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BB463921-7287-39A1-B578-C655818301A3}"/>
              </a:ext>
            </a:extLst>
          </p:cNvPr>
          <p:cNvCxnSpPr/>
          <p:nvPr/>
        </p:nvCxnSpPr>
        <p:spPr bwMode="auto">
          <a:xfrm flipH="1">
            <a:off x="7927942" y="2657979"/>
            <a:ext cx="80127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07E87D73-2FA6-CEC4-CEE5-DC12258626D2}"/>
              </a:ext>
            </a:extLst>
          </p:cNvPr>
          <p:cNvCxnSpPr>
            <a:cxnSpLocks/>
          </p:cNvCxnSpPr>
          <p:nvPr/>
        </p:nvCxnSpPr>
        <p:spPr bwMode="auto">
          <a:xfrm flipV="1">
            <a:off x="8555605" y="2639300"/>
            <a:ext cx="0" cy="2154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B4BBC565-6CF0-BA17-5841-5B5278B7F61D}"/>
              </a:ext>
            </a:extLst>
          </p:cNvPr>
          <p:cNvCxnSpPr/>
          <p:nvPr/>
        </p:nvCxnSpPr>
        <p:spPr bwMode="auto">
          <a:xfrm>
            <a:off x="4771867" y="1563930"/>
            <a:ext cx="0" cy="71322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73C4172-4774-1DB8-6030-78ACD57A29A1}"/>
              </a:ext>
            </a:extLst>
          </p:cNvPr>
          <p:cNvCxnSpPr>
            <a:cxnSpLocks/>
          </p:cNvCxnSpPr>
          <p:nvPr/>
        </p:nvCxnSpPr>
        <p:spPr bwMode="auto">
          <a:xfrm>
            <a:off x="4762999" y="1600920"/>
            <a:ext cx="3429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25F1DBF-B456-3DCC-7106-CF780DC8EE4F}"/>
              </a:ext>
            </a:extLst>
          </p:cNvPr>
          <p:cNvSpPr txBox="1"/>
          <p:nvPr/>
        </p:nvSpPr>
        <p:spPr>
          <a:xfrm>
            <a:off x="5941382" y="1220643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101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3376008C-7CB2-3ECB-F0F2-9B00EA3D1E45}"/>
              </a:ext>
            </a:extLst>
          </p:cNvPr>
          <p:cNvCxnSpPr/>
          <p:nvPr/>
        </p:nvCxnSpPr>
        <p:spPr bwMode="auto">
          <a:xfrm flipH="1">
            <a:off x="3193194" y="1986313"/>
            <a:ext cx="154456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6C6E83E2-DA58-9056-9801-27B1092C3CB1}"/>
              </a:ext>
            </a:extLst>
          </p:cNvPr>
          <p:cNvCxnSpPr/>
          <p:nvPr/>
        </p:nvCxnSpPr>
        <p:spPr bwMode="auto">
          <a:xfrm>
            <a:off x="8192799" y="1563930"/>
            <a:ext cx="0" cy="121986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11267417-3CA1-D2BC-932F-84508B8089C4}"/>
              </a:ext>
            </a:extLst>
          </p:cNvPr>
          <p:cNvCxnSpPr/>
          <p:nvPr/>
        </p:nvCxnSpPr>
        <p:spPr bwMode="auto">
          <a:xfrm flipH="1">
            <a:off x="3227298" y="5595416"/>
            <a:ext cx="154456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42A6CB5D-7D18-88B9-9A62-CA3FB220B698}"/>
              </a:ext>
            </a:extLst>
          </p:cNvPr>
          <p:cNvCxnSpPr>
            <a:cxnSpLocks/>
          </p:cNvCxnSpPr>
          <p:nvPr/>
        </p:nvCxnSpPr>
        <p:spPr bwMode="auto">
          <a:xfrm flipV="1">
            <a:off x="3400714" y="1986028"/>
            <a:ext cx="0" cy="3615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ECB5B2F-E160-7847-8559-B9F7152F9B5A}"/>
              </a:ext>
            </a:extLst>
          </p:cNvPr>
          <p:cNvSpPr txBox="1"/>
          <p:nvPr/>
        </p:nvSpPr>
        <p:spPr>
          <a:xfrm>
            <a:off x="2285966" y="3527604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116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3E02D1-853E-6EC6-F0D3-EAD4283D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295401"/>
            <a:ext cx="10437284" cy="4779963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入力積和演算回路</a:t>
            </a:r>
          </a:p>
        </p:txBody>
      </p:sp>
    </p:spTree>
    <p:extLst>
      <p:ext uri="{BB962C8B-B14F-4D97-AF65-F5344CB8AC3E}">
        <p14:creationId xmlns:p14="http://schemas.microsoft.com/office/powerpoint/2010/main" val="356376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正方形/長方形 408">
            <a:extLst>
              <a:ext uri="{FF2B5EF4-FFF2-40B4-BE49-F238E27FC236}">
                <a16:creationId xmlns:a16="http://schemas.microsoft.com/office/drawing/2014/main" id="{0C5445BD-0F5C-0E50-2179-0E34436C2D4B}"/>
              </a:ext>
            </a:extLst>
          </p:cNvPr>
          <p:cNvSpPr/>
          <p:nvPr/>
        </p:nvSpPr>
        <p:spPr bwMode="auto">
          <a:xfrm>
            <a:off x="5164008" y="160724"/>
            <a:ext cx="7027991" cy="12201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E8A128-98FF-9643-5E38-4609B990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他入力化に伴う面積の増減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81C99-5463-FA18-98A5-B3488A63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入力積和演算回路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41196453-BF6D-DD42-F45F-C9B4FA0ED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420327"/>
                  </p:ext>
                </p:extLst>
              </p:nvPr>
            </p:nvGraphicFramePr>
            <p:xfrm>
              <a:off x="12799" y="2507366"/>
              <a:ext cx="3990669" cy="37635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1441">
                      <a:extLst>
                        <a:ext uri="{9D8B030D-6E8A-4147-A177-3AD203B41FA5}">
                          <a16:colId xmlns:a16="http://schemas.microsoft.com/office/drawing/2014/main" val="279000347"/>
                        </a:ext>
                      </a:extLst>
                    </a:gridCol>
                    <a:gridCol w="2357120">
                      <a:extLst>
                        <a:ext uri="{9D8B030D-6E8A-4147-A177-3AD203B41FA5}">
                          <a16:colId xmlns:a16="http://schemas.microsoft.com/office/drawing/2014/main" val="3997735241"/>
                        </a:ext>
                      </a:extLst>
                    </a:gridCol>
                    <a:gridCol w="742108">
                      <a:extLst>
                        <a:ext uri="{9D8B030D-6E8A-4147-A177-3AD203B41FA5}">
                          <a16:colId xmlns:a16="http://schemas.microsoft.com/office/drawing/2014/main" val="1813335616"/>
                        </a:ext>
                      </a:extLst>
                    </a:gridCol>
                  </a:tblGrid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PAD</a:t>
                          </a:r>
                          <a:r>
                            <a:rPr kumimoji="1" lang="ja-JP" altLang="en-US" dirty="0"/>
                            <a:t>の種類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電圧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必要個数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679385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𝑜𝑢𝑡𝑃𝐿𝑈𝑆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𝑜𝑢𝑡𝑀𝐼𝑁𝑈𝑆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21441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𝑏𝑢𝑓𝑓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b="0" i="1" dirty="0">
                              <a:latin typeface="Cambria Math" panose="020405030504060302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𝑐𝑜𝑛𝑡𝑃𝐿𝑈𝑆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𝑐𝑜𝑛𝑡𝑀𝐼𝑁𝑈𝑆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𝑐𝑜𝑛𝑡𝑃𝐿𝑈𝑆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𝑐𝑜𝑛𝑡𝑀𝐼𝑁𝑈𝑆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:endParaRPr kumimoji="1" lang="en-US" altLang="ja-JP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𝑐𝑜𝑛𝑡𝑃𝐿𝑈𝑆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𝑐𝑜𝑛𝑡𝑀𝐼𝑁𝑈𝑆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𝑐𝑜𝑛𝑡𝑃𝐿𝑈𝑆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𝑐𝑜𝑛𝑡𝑀𝐼𝑁𝑈𝑆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kumimoji="1" lang="en-US" altLang="ja-JP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2381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41196453-BF6D-DD42-F45F-C9B4FA0ED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420327"/>
                  </p:ext>
                </p:extLst>
              </p:nvPr>
            </p:nvGraphicFramePr>
            <p:xfrm>
              <a:off x="12799" y="2507366"/>
              <a:ext cx="3990669" cy="37635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1441">
                      <a:extLst>
                        <a:ext uri="{9D8B030D-6E8A-4147-A177-3AD203B41FA5}">
                          <a16:colId xmlns:a16="http://schemas.microsoft.com/office/drawing/2014/main" val="279000347"/>
                        </a:ext>
                      </a:extLst>
                    </a:gridCol>
                    <a:gridCol w="2357120">
                      <a:extLst>
                        <a:ext uri="{9D8B030D-6E8A-4147-A177-3AD203B41FA5}">
                          <a16:colId xmlns:a16="http://schemas.microsoft.com/office/drawing/2014/main" val="3997735241"/>
                        </a:ext>
                      </a:extLst>
                    </a:gridCol>
                    <a:gridCol w="742108">
                      <a:extLst>
                        <a:ext uri="{9D8B030D-6E8A-4147-A177-3AD203B41FA5}">
                          <a16:colId xmlns:a16="http://schemas.microsoft.com/office/drawing/2014/main" val="181333561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PAD</a:t>
                          </a:r>
                          <a:r>
                            <a:rPr kumimoji="1" lang="ja-JP" altLang="en-US" dirty="0"/>
                            <a:t>の種類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電圧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必要個数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679385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7984" t="-125843" r="-32041" b="-478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21441"/>
                      </a:ext>
                    </a:extLst>
                  </a:tr>
                  <a:tr h="2582355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7984" t="-47406" r="-32041" b="-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2381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FBD885B-B2AA-0F33-E28B-E860DC761235}"/>
              </a:ext>
            </a:extLst>
          </p:cNvPr>
          <p:cNvGrpSpPr/>
          <p:nvPr/>
        </p:nvGrpSpPr>
        <p:grpSpPr>
          <a:xfrm>
            <a:off x="4022778" y="468590"/>
            <a:ext cx="8169222" cy="6389410"/>
            <a:chOff x="761281" y="379256"/>
            <a:chExt cx="8169222" cy="638941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B383D39-C97D-62B8-752A-ADD8C4266778}"/>
                </a:ext>
              </a:extLst>
            </p:cNvPr>
            <p:cNvSpPr/>
            <p:nvPr/>
          </p:nvSpPr>
          <p:spPr>
            <a:xfrm>
              <a:off x="1498231" y="1897295"/>
              <a:ext cx="7354335" cy="4217221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C5CC7EE-CFD4-3E52-8F50-415C6E94FC7B}"/>
                </a:ext>
              </a:extLst>
            </p:cNvPr>
            <p:cNvSpPr/>
            <p:nvPr/>
          </p:nvSpPr>
          <p:spPr>
            <a:xfrm>
              <a:off x="949327" y="2394452"/>
              <a:ext cx="7354335" cy="4217221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6A2125B-EFD0-7B7C-DB67-C953F68746F0}"/>
                </a:ext>
              </a:extLst>
            </p:cNvPr>
            <p:cNvSpPr/>
            <p:nvPr/>
          </p:nvSpPr>
          <p:spPr>
            <a:xfrm>
              <a:off x="761281" y="2551445"/>
              <a:ext cx="7354335" cy="4217221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CA5F75D-2EA5-70E3-6959-78E34F6C1666}"/>
                </a:ext>
              </a:extLst>
            </p:cNvPr>
            <p:cNvCxnSpPr/>
            <p:nvPr/>
          </p:nvCxnSpPr>
          <p:spPr bwMode="auto">
            <a:xfrm>
              <a:off x="3433041" y="975776"/>
              <a:ext cx="0" cy="1815269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B40B327-5AA4-E342-C8AA-A7F2F801ABC9}"/>
                </a:ext>
              </a:extLst>
            </p:cNvPr>
            <p:cNvCxnSpPr/>
            <p:nvPr/>
          </p:nvCxnSpPr>
          <p:spPr bwMode="auto">
            <a:xfrm>
              <a:off x="2298201" y="566601"/>
              <a:ext cx="0" cy="339463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87B4BAE-ECCE-98BF-5CD5-847BAAD8E0AA}"/>
                </a:ext>
              </a:extLst>
            </p:cNvPr>
            <p:cNvCxnSpPr/>
            <p:nvPr/>
          </p:nvCxnSpPr>
          <p:spPr bwMode="auto">
            <a:xfrm>
              <a:off x="6594970" y="566601"/>
              <a:ext cx="0" cy="339463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7CCC978-9F1E-5B9C-53E3-4E95747182BA}"/>
                </a:ext>
              </a:extLst>
            </p:cNvPr>
            <p:cNvSpPr/>
            <p:nvPr/>
          </p:nvSpPr>
          <p:spPr>
            <a:xfrm>
              <a:off x="1829385" y="1318000"/>
              <a:ext cx="104748" cy="1047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9E75DAB1-1157-D974-ED61-D1117478A37F}"/>
                    </a:ext>
                  </a:extLst>
                </p:cNvPr>
                <p:cNvSpPr txBox="1"/>
                <p:nvPr/>
              </p:nvSpPr>
              <p:spPr>
                <a:xfrm>
                  <a:off x="6780121" y="379256"/>
                  <a:ext cx="6427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9E75DAB1-1157-D974-ED61-D1117478A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121" y="379256"/>
                  <a:ext cx="64274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EFA2405-E620-62C4-18E7-39877DBE4483}"/>
                    </a:ext>
                  </a:extLst>
                </p:cNvPr>
                <p:cNvSpPr txBox="1"/>
                <p:nvPr/>
              </p:nvSpPr>
              <p:spPr>
                <a:xfrm>
                  <a:off x="6946897" y="1132746"/>
                  <a:ext cx="847705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𝑜𝑢𝑡𝑝𝑙𝑢𝑠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EFA2405-E620-62C4-18E7-39877DBE4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6897" y="1132746"/>
                  <a:ext cx="847705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7914" b="-61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2673479-8CC2-0822-B457-49439C2B3E5D}"/>
                    </a:ext>
                  </a:extLst>
                </p:cNvPr>
                <p:cNvSpPr txBox="1"/>
                <p:nvPr/>
              </p:nvSpPr>
              <p:spPr>
                <a:xfrm>
                  <a:off x="2382674" y="1597416"/>
                  <a:ext cx="518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2673479-8CC2-0822-B457-49439C2B3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2674" y="1597416"/>
                  <a:ext cx="51876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8BF7BEE-F1D9-A58D-A730-88354FADDCCB}"/>
                    </a:ext>
                  </a:extLst>
                </p:cNvPr>
                <p:cNvSpPr txBox="1"/>
                <p:nvPr/>
              </p:nvSpPr>
              <p:spPr>
                <a:xfrm>
                  <a:off x="2404732" y="708361"/>
                  <a:ext cx="518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8BF7BEE-F1D9-A58D-A730-88354FADD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732" y="708361"/>
                  <a:ext cx="518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75AACC79-EBC7-0D48-553D-7EB98377B3BE}"/>
                </a:ext>
              </a:extLst>
            </p:cNvPr>
            <p:cNvCxnSpPr/>
            <p:nvPr/>
          </p:nvCxnSpPr>
          <p:spPr bwMode="auto">
            <a:xfrm>
              <a:off x="6021627" y="1103517"/>
              <a:ext cx="0" cy="54195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954B31B-F994-EF80-E94E-DEEFC7050B36}"/>
                </a:ext>
              </a:extLst>
            </p:cNvPr>
            <p:cNvCxnSpPr/>
            <p:nvPr/>
          </p:nvCxnSpPr>
          <p:spPr bwMode="auto">
            <a:xfrm>
              <a:off x="6019400" y="575801"/>
              <a:ext cx="0" cy="25276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A907B8F7-067E-1062-E5C4-72DF146F176E}"/>
                </a:ext>
              </a:extLst>
            </p:cNvPr>
            <p:cNvCxnSpPr/>
            <p:nvPr/>
          </p:nvCxnSpPr>
          <p:spPr bwMode="auto">
            <a:xfrm>
              <a:off x="6021627" y="1364894"/>
              <a:ext cx="840492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8045CD5-89BB-4964-E5DC-224DF8DBCEAC}"/>
                </a:ext>
              </a:extLst>
            </p:cNvPr>
            <p:cNvCxnSpPr/>
            <p:nvPr/>
          </p:nvCxnSpPr>
          <p:spPr bwMode="auto">
            <a:xfrm>
              <a:off x="5614668" y="1789422"/>
              <a:ext cx="262143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12F29BA-8AC9-7137-60A8-933C3655418A}"/>
                </a:ext>
              </a:extLst>
            </p:cNvPr>
            <p:cNvCxnSpPr/>
            <p:nvPr/>
          </p:nvCxnSpPr>
          <p:spPr bwMode="auto">
            <a:xfrm>
              <a:off x="5606070" y="1787778"/>
              <a:ext cx="0" cy="183435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47D5A4CF-DD04-B3BB-D9C1-60F45EE5C5D3}"/>
                </a:ext>
              </a:extLst>
            </p:cNvPr>
            <p:cNvCxnSpPr/>
            <p:nvPr/>
          </p:nvCxnSpPr>
          <p:spPr bwMode="auto">
            <a:xfrm>
              <a:off x="5611871" y="2034783"/>
              <a:ext cx="0" cy="22592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8A5A699-FBC4-2238-A8F1-13702B50E12E}"/>
                </a:ext>
              </a:extLst>
            </p:cNvPr>
            <p:cNvCxnSpPr/>
            <p:nvPr/>
          </p:nvCxnSpPr>
          <p:spPr bwMode="auto">
            <a:xfrm>
              <a:off x="6027970" y="1918106"/>
              <a:ext cx="0" cy="34504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0489336-1FD5-171C-23D4-66DB402E99B7}"/>
                </a:ext>
              </a:extLst>
            </p:cNvPr>
            <p:cNvSpPr/>
            <p:nvPr/>
          </p:nvSpPr>
          <p:spPr>
            <a:xfrm>
              <a:off x="5985667" y="1330876"/>
              <a:ext cx="77045" cy="770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3414D9F-8359-2C63-C81B-1E605B0CF89D}"/>
                </a:ext>
              </a:extLst>
            </p:cNvPr>
            <p:cNvSpPr/>
            <p:nvPr/>
          </p:nvSpPr>
          <p:spPr>
            <a:xfrm>
              <a:off x="5982926" y="532198"/>
              <a:ext cx="77045" cy="770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F747578-FB9C-8115-9752-875480FFE4E5}"/>
                    </a:ext>
                  </a:extLst>
                </p:cNvPr>
                <p:cNvSpPr txBox="1"/>
                <p:nvPr/>
              </p:nvSpPr>
              <p:spPr>
                <a:xfrm>
                  <a:off x="5347326" y="1290409"/>
                  <a:ext cx="675043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𝑏𝑢𝑓𝑓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F747578-FB9C-8115-9752-875480FFE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326" y="1290409"/>
                  <a:ext cx="675043" cy="391582"/>
                </a:xfrm>
                <a:prstGeom prst="rect">
                  <a:avLst/>
                </a:prstGeom>
                <a:blipFill>
                  <a:blip r:embed="rId7"/>
                  <a:stretch>
                    <a:fillRect r="-2703" b="-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ABB3B754-7920-6ED7-20C4-875BCF0A2453}"/>
                </a:ext>
              </a:extLst>
            </p:cNvPr>
            <p:cNvGrpSpPr/>
            <p:nvPr/>
          </p:nvGrpSpPr>
          <p:grpSpPr>
            <a:xfrm>
              <a:off x="5886772" y="818203"/>
              <a:ext cx="134644" cy="288294"/>
              <a:chOff x="4296697" y="3647797"/>
              <a:chExt cx="176980" cy="427702"/>
            </a:xfrm>
          </p:grpSpPr>
          <p:cxnSp>
            <p:nvCxnSpPr>
              <p:cNvPr id="406" name="直線コネクタ 405">
                <a:extLst>
                  <a:ext uri="{FF2B5EF4-FFF2-40B4-BE49-F238E27FC236}">
                    <a16:creationId xmlns:a16="http://schemas.microsoft.com/office/drawing/2014/main" id="{31A9D34E-1AE3-7FB9-7D24-303C5273FB96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7" name="直線コネクタ 406">
                <a:extLst>
                  <a:ext uri="{FF2B5EF4-FFF2-40B4-BE49-F238E27FC236}">
                    <a16:creationId xmlns:a16="http://schemas.microsoft.com/office/drawing/2014/main" id="{3345363F-9177-1D09-2D6F-2B62C80687B6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" name="直線コネクタ 407">
                <a:extLst>
                  <a:ext uri="{FF2B5EF4-FFF2-40B4-BE49-F238E27FC236}">
                    <a16:creationId xmlns:a16="http://schemas.microsoft.com/office/drawing/2014/main" id="{EA450A61-6F6B-0E62-9F18-C57E9D662E8D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894FBA16-955F-E64F-9D82-7635C9C02033}"/>
                </a:ext>
              </a:extLst>
            </p:cNvPr>
            <p:cNvGrpSpPr/>
            <p:nvPr/>
          </p:nvGrpSpPr>
          <p:grpSpPr>
            <a:xfrm>
              <a:off x="5920502" y="2261164"/>
              <a:ext cx="241311" cy="96204"/>
              <a:chOff x="2987919" y="4044462"/>
              <a:chExt cx="389792" cy="164117"/>
            </a:xfrm>
          </p:grpSpPr>
          <p:cxnSp>
            <p:nvCxnSpPr>
              <p:cNvPr id="402" name="直線コネクタ 401">
                <a:extLst>
                  <a:ext uri="{FF2B5EF4-FFF2-40B4-BE49-F238E27FC236}">
                    <a16:creationId xmlns:a16="http://schemas.microsoft.com/office/drawing/2014/main" id="{7154B2F7-4C73-99A5-D167-866CB612B344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3" name="直線コネクタ 402">
                <a:extLst>
                  <a:ext uri="{FF2B5EF4-FFF2-40B4-BE49-F238E27FC236}">
                    <a16:creationId xmlns:a16="http://schemas.microsoft.com/office/drawing/2014/main" id="{AF64D36D-AAB5-F1FA-DF8E-7B04AD4EC295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4" name="直線コネクタ 403">
                <a:extLst>
                  <a:ext uri="{FF2B5EF4-FFF2-40B4-BE49-F238E27FC236}">
                    <a16:creationId xmlns:a16="http://schemas.microsoft.com/office/drawing/2014/main" id="{BB2C808A-3E25-9484-E3F9-9E839D67F1B1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5" name="直線コネクタ 404">
                <a:extLst>
                  <a:ext uri="{FF2B5EF4-FFF2-40B4-BE49-F238E27FC236}">
                    <a16:creationId xmlns:a16="http://schemas.microsoft.com/office/drawing/2014/main" id="{FB32E3DB-A450-BDF9-B4D7-4DF401226297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D8A8D95-5A20-75AB-F9E2-3239B43BAA2C}"/>
                </a:ext>
              </a:extLst>
            </p:cNvPr>
            <p:cNvGrpSpPr/>
            <p:nvPr/>
          </p:nvGrpSpPr>
          <p:grpSpPr>
            <a:xfrm>
              <a:off x="5490299" y="1960265"/>
              <a:ext cx="241311" cy="61848"/>
              <a:chOff x="3006969" y="2778369"/>
              <a:chExt cx="369277" cy="87923"/>
            </a:xfrm>
          </p:grpSpPr>
          <p:cxnSp>
            <p:nvCxnSpPr>
              <p:cNvPr id="400" name="直線コネクタ 399">
                <a:extLst>
                  <a:ext uri="{FF2B5EF4-FFF2-40B4-BE49-F238E27FC236}">
                    <a16:creationId xmlns:a16="http://schemas.microsoft.com/office/drawing/2014/main" id="{B6C06DE6-4854-20E9-C87A-BB0EF315623B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1" name="直線コネクタ 400">
                <a:extLst>
                  <a:ext uri="{FF2B5EF4-FFF2-40B4-BE49-F238E27FC236}">
                    <a16:creationId xmlns:a16="http://schemas.microsoft.com/office/drawing/2014/main" id="{9A933EE6-6F67-CA64-22DD-D931C5E0E4A3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7C44C580-C269-BCED-0969-5EF3BD9895F0}"/>
                </a:ext>
              </a:extLst>
            </p:cNvPr>
            <p:cNvGrpSpPr/>
            <p:nvPr/>
          </p:nvGrpSpPr>
          <p:grpSpPr>
            <a:xfrm>
              <a:off x="5893326" y="1636459"/>
              <a:ext cx="134644" cy="288294"/>
              <a:chOff x="4296697" y="3647797"/>
              <a:chExt cx="176980" cy="427702"/>
            </a:xfrm>
          </p:grpSpPr>
          <p:cxnSp>
            <p:nvCxnSpPr>
              <p:cNvPr id="397" name="直線コネクタ 396">
                <a:extLst>
                  <a:ext uri="{FF2B5EF4-FFF2-40B4-BE49-F238E27FC236}">
                    <a16:creationId xmlns:a16="http://schemas.microsoft.com/office/drawing/2014/main" id="{A179B9B1-E90F-D706-87F6-B5695B3E59C8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8" name="直線コネクタ 397">
                <a:extLst>
                  <a:ext uri="{FF2B5EF4-FFF2-40B4-BE49-F238E27FC236}">
                    <a16:creationId xmlns:a16="http://schemas.microsoft.com/office/drawing/2014/main" id="{53B1E918-51B7-B8EF-AED4-FEBE3B98368F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DCEAF106-9BAE-184A-1F64-0DCC3AB5241B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155B7D20-A923-46D6-4B02-756CD0E2667F}"/>
                </a:ext>
              </a:extLst>
            </p:cNvPr>
            <p:cNvGrpSpPr/>
            <p:nvPr/>
          </p:nvGrpSpPr>
          <p:grpSpPr>
            <a:xfrm>
              <a:off x="5501981" y="2257729"/>
              <a:ext cx="241311" cy="96204"/>
              <a:chOff x="2987919" y="4044462"/>
              <a:chExt cx="389792" cy="164117"/>
            </a:xfrm>
          </p:grpSpPr>
          <p:cxnSp>
            <p:nvCxnSpPr>
              <p:cNvPr id="393" name="直線コネクタ 392">
                <a:extLst>
                  <a:ext uri="{FF2B5EF4-FFF2-40B4-BE49-F238E27FC236}">
                    <a16:creationId xmlns:a16="http://schemas.microsoft.com/office/drawing/2014/main" id="{2A7DF3B0-2584-19A1-499E-62CA9E2A06F3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4" name="直線コネクタ 393">
                <a:extLst>
                  <a:ext uri="{FF2B5EF4-FFF2-40B4-BE49-F238E27FC236}">
                    <a16:creationId xmlns:a16="http://schemas.microsoft.com/office/drawing/2014/main" id="{9B87B7E4-5446-214C-7242-CE28B5C78EC4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5" name="直線コネクタ 394">
                <a:extLst>
                  <a:ext uri="{FF2B5EF4-FFF2-40B4-BE49-F238E27FC236}">
                    <a16:creationId xmlns:a16="http://schemas.microsoft.com/office/drawing/2014/main" id="{B73B1A58-F460-E5AC-BA74-1739B4E9255C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6" name="直線コネクタ 395">
                <a:extLst>
                  <a:ext uri="{FF2B5EF4-FFF2-40B4-BE49-F238E27FC236}">
                    <a16:creationId xmlns:a16="http://schemas.microsoft.com/office/drawing/2014/main" id="{3ED50575-8FF2-138F-F7B5-B967E995AC82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5EB3F8C-CDAF-F073-D4D9-0997A4A6981D}"/>
                </a:ext>
              </a:extLst>
            </p:cNvPr>
            <p:cNvCxnSpPr/>
            <p:nvPr/>
          </p:nvCxnSpPr>
          <p:spPr bwMode="auto">
            <a:xfrm>
              <a:off x="5398378" y="968958"/>
              <a:ext cx="476184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9CE33760-DF7E-5748-2C7B-03FBB0419AB8}"/>
                </a:ext>
              </a:extLst>
            </p:cNvPr>
            <p:cNvCxnSpPr/>
            <p:nvPr/>
          </p:nvCxnSpPr>
          <p:spPr bwMode="auto">
            <a:xfrm flipH="1">
              <a:off x="2815994" y="1099398"/>
              <a:ext cx="0" cy="54195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3BB3AED-59B3-3BD3-9332-FB6E683F9CFC}"/>
                </a:ext>
              </a:extLst>
            </p:cNvPr>
            <p:cNvCxnSpPr/>
            <p:nvPr/>
          </p:nvCxnSpPr>
          <p:spPr bwMode="auto">
            <a:xfrm flipH="1">
              <a:off x="2009429" y="574090"/>
              <a:ext cx="4852264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7B896457-828D-59E8-78B6-256091786BD2}"/>
                </a:ext>
              </a:extLst>
            </p:cNvPr>
            <p:cNvCxnSpPr/>
            <p:nvPr/>
          </p:nvCxnSpPr>
          <p:spPr bwMode="auto">
            <a:xfrm flipH="1">
              <a:off x="2818221" y="571682"/>
              <a:ext cx="0" cy="25276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6815431B-98D7-7F2F-EA14-E72BD5E874E6}"/>
                </a:ext>
              </a:extLst>
            </p:cNvPr>
            <p:cNvCxnSpPr/>
            <p:nvPr/>
          </p:nvCxnSpPr>
          <p:spPr bwMode="auto">
            <a:xfrm flipH="1">
              <a:off x="2960810" y="1785303"/>
              <a:ext cx="262143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9D6D1F2-3A05-593D-B3F8-E67AAFD234FE}"/>
                </a:ext>
              </a:extLst>
            </p:cNvPr>
            <p:cNvCxnSpPr/>
            <p:nvPr/>
          </p:nvCxnSpPr>
          <p:spPr bwMode="auto">
            <a:xfrm flipH="1">
              <a:off x="3231551" y="1783659"/>
              <a:ext cx="0" cy="183435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2FA60EA-3B87-8022-1CC3-4B2646CA14AD}"/>
                </a:ext>
              </a:extLst>
            </p:cNvPr>
            <p:cNvCxnSpPr/>
            <p:nvPr/>
          </p:nvCxnSpPr>
          <p:spPr bwMode="auto">
            <a:xfrm flipH="1">
              <a:off x="3225750" y="2030664"/>
              <a:ext cx="0" cy="225924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B0D4C79-8C74-7F93-2790-A8B07008209E}"/>
                </a:ext>
              </a:extLst>
            </p:cNvPr>
            <p:cNvCxnSpPr/>
            <p:nvPr/>
          </p:nvCxnSpPr>
          <p:spPr bwMode="auto">
            <a:xfrm flipH="1">
              <a:off x="2809651" y="1913987"/>
              <a:ext cx="0" cy="34504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0B3D471-826D-5DB4-D9A2-C37C583DF447}"/>
                </a:ext>
              </a:extLst>
            </p:cNvPr>
            <p:cNvSpPr/>
            <p:nvPr/>
          </p:nvSpPr>
          <p:spPr>
            <a:xfrm flipH="1">
              <a:off x="2774909" y="1326757"/>
              <a:ext cx="77045" cy="770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84ED13D-A32F-1A8D-4278-4297148630F4}"/>
                </a:ext>
              </a:extLst>
            </p:cNvPr>
            <p:cNvSpPr/>
            <p:nvPr/>
          </p:nvSpPr>
          <p:spPr>
            <a:xfrm flipH="1">
              <a:off x="2777650" y="528079"/>
              <a:ext cx="77045" cy="770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5DEAD40-93F2-B97C-A13C-2D46D4EFD747}"/>
                    </a:ext>
                  </a:extLst>
                </p:cNvPr>
                <p:cNvSpPr txBox="1"/>
                <p:nvPr/>
              </p:nvSpPr>
              <p:spPr>
                <a:xfrm flipH="1">
                  <a:off x="2815252" y="1286290"/>
                  <a:ext cx="675043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𝑏𝑢𝑓𝑓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5DEAD40-93F2-B97C-A13C-2D46D4EFD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5252" y="1286290"/>
                  <a:ext cx="675043" cy="391582"/>
                </a:xfrm>
                <a:prstGeom prst="rect">
                  <a:avLst/>
                </a:prstGeom>
                <a:blipFill>
                  <a:blip r:embed="rId8"/>
                  <a:stretch>
                    <a:fillRect r="-2703" b="-93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464AE0B1-65A6-AAD1-632E-8EA91E6F95CA}"/>
                </a:ext>
              </a:extLst>
            </p:cNvPr>
            <p:cNvGrpSpPr/>
            <p:nvPr/>
          </p:nvGrpSpPr>
          <p:grpSpPr>
            <a:xfrm flipH="1">
              <a:off x="2816205" y="814084"/>
              <a:ext cx="134644" cy="288294"/>
              <a:chOff x="4296697" y="3647797"/>
              <a:chExt cx="176980" cy="427702"/>
            </a:xfrm>
          </p:grpSpPr>
          <p:cxnSp>
            <p:nvCxnSpPr>
              <p:cNvPr id="390" name="直線コネクタ 389">
                <a:extLst>
                  <a:ext uri="{FF2B5EF4-FFF2-40B4-BE49-F238E27FC236}">
                    <a16:creationId xmlns:a16="http://schemas.microsoft.com/office/drawing/2014/main" id="{AE86D5DE-EF25-E3CF-911C-4AC8738FD077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1" name="直線コネクタ 390">
                <a:extLst>
                  <a:ext uri="{FF2B5EF4-FFF2-40B4-BE49-F238E27FC236}">
                    <a16:creationId xmlns:a16="http://schemas.microsoft.com/office/drawing/2014/main" id="{0A9C3254-0F17-7EB2-7413-F23343F29575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2" name="直線コネクタ 391">
                <a:extLst>
                  <a:ext uri="{FF2B5EF4-FFF2-40B4-BE49-F238E27FC236}">
                    <a16:creationId xmlns:a16="http://schemas.microsoft.com/office/drawing/2014/main" id="{8FF09522-5E0B-0E6D-4F42-26661EACF8C2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C0664736-B8CD-7591-6F72-E3AA5B028AAD}"/>
                </a:ext>
              </a:extLst>
            </p:cNvPr>
            <p:cNvGrpSpPr/>
            <p:nvPr/>
          </p:nvGrpSpPr>
          <p:grpSpPr>
            <a:xfrm>
              <a:off x="2675808" y="2257045"/>
              <a:ext cx="241311" cy="96204"/>
              <a:chOff x="2987919" y="4044462"/>
              <a:chExt cx="389792" cy="164117"/>
            </a:xfrm>
          </p:grpSpPr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9E5762B1-28A4-FA82-92D6-E13821F91AD9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7" name="直線コネクタ 386">
                <a:extLst>
                  <a:ext uri="{FF2B5EF4-FFF2-40B4-BE49-F238E27FC236}">
                    <a16:creationId xmlns:a16="http://schemas.microsoft.com/office/drawing/2014/main" id="{2C45B4B1-CFF7-87F4-11A6-64ECDB8B8E39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8" name="直線コネクタ 387">
                <a:extLst>
                  <a:ext uri="{FF2B5EF4-FFF2-40B4-BE49-F238E27FC236}">
                    <a16:creationId xmlns:a16="http://schemas.microsoft.com/office/drawing/2014/main" id="{B20CED12-21DA-C61D-E6C5-3F9478C31441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9" name="直線コネクタ 388">
                <a:extLst>
                  <a:ext uri="{FF2B5EF4-FFF2-40B4-BE49-F238E27FC236}">
                    <a16:creationId xmlns:a16="http://schemas.microsoft.com/office/drawing/2014/main" id="{17EACFAB-F5DF-0056-4FCF-E08BE727C346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451BE15E-B361-FBEE-B24A-A000EA623367}"/>
                </a:ext>
              </a:extLst>
            </p:cNvPr>
            <p:cNvGrpSpPr/>
            <p:nvPr/>
          </p:nvGrpSpPr>
          <p:grpSpPr>
            <a:xfrm flipH="1">
              <a:off x="3106011" y="1956146"/>
              <a:ext cx="241311" cy="61848"/>
              <a:chOff x="3006969" y="2778369"/>
              <a:chExt cx="369277" cy="87923"/>
            </a:xfrm>
          </p:grpSpPr>
          <p:cxnSp>
            <p:nvCxnSpPr>
              <p:cNvPr id="384" name="直線コネクタ 383">
                <a:extLst>
                  <a:ext uri="{FF2B5EF4-FFF2-40B4-BE49-F238E27FC236}">
                    <a16:creationId xmlns:a16="http://schemas.microsoft.com/office/drawing/2014/main" id="{6C421AFC-1606-B3A4-D78C-FAB85AC97E39}"/>
                  </a:ext>
                </a:extLst>
              </p:cNvPr>
              <p:cNvCxnSpPr/>
              <p:nvPr/>
            </p:nvCxnSpPr>
            <p:spPr>
              <a:xfrm>
                <a:off x="3006969" y="2778369"/>
                <a:ext cx="36927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5" name="直線コネクタ 384">
                <a:extLst>
                  <a:ext uri="{FF2B5EF4-FFF2-40B4-BE49-F238E27FC236}">
                    <a16:creationId xmlns:a16="http://schemas.microsoft.com/office/drawing/2014/main" id="{9F83BC90-6B1B-C12C-1BF8-9627C7EA55DE}"/>
                  </a:ext>
                </a:extLst>
              </p:cNvPr>
              <p:cNvCxnSpPr/>
              <p:nvPr/>
            </p:nvCxnSpPr>
            <p:spPr>
              <a:xfrm>
                <a:off x="3088298" y="2866292"/>
                <a:ext cx="206619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39BE759-CCD6-219E-F928-BBA6C2C78317}"/>
                </a:ext>
              </a:extLst>
            </p:cNvPr>
            <p:cNvGrpSpPr/>
            <p:nvPr/>
          </p:nvGrpSpPr>
          <p:grpSpPr>
            <a:xfrm flipH="1">
              <a:off x="2809651" y="1632340"/>
              <a:ext cx="134644" cy="288294"/>
              <a:chOff x="4296697" y="3647797"/>
              <a:chExt cx="176980" cy="427702"/>
            </a:xfrm>
          </p:grpSpPr>
          <p:cxnSp>
            <p:nvCxnSpPr>
              <p:cNvPr id="381" name="直線コネクタ 380">
                <a:extLst>
                  <a:ext uri="{FF2B5EF4-FFF2-40B4-BE49-F238E27FC236}">
                    <a16:creationId xmlns:a16="http://schemas.microsoft.com/office/drawing/2014/main" id="{80D53596-AB64-4D40-5336-7AE897B529C9}"/>
                  </a:ext>
                </a:extLst>
              </p:cNvPr>
              <p:cNvCxnSpPr/>
              <p:nvPr/>
            </p:nvCxnSpPr>
            <p:spPr bwMode="auto">
              <a:xfrm>
                <a:off x="4296697" y="3677265"/>
                <a:ext cx="0" cy="38837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2" name="直線コネクタ 381">
                <a:extLst>
                  <a:ext uri="{FF2B5EF4-FFF2-40B4-BE49-F238E27FC236}">
                    <a16:creationId xmlns:a16="http://schemas.microsoft.com/office/drawing/2014/main" id="{50A20ADC-4212-0179-282D-02B0A7E77810}"/>
                  </a:ext>
                </a:extLst>
              </p:cNvPr>
              <p:cNvCxnSpPr/>
              <p:nvPr/>
            </p:nvCxnSpPr>
            <p:spPr bwMode="auto">
              <a:xfrm flipV="1">
                <a:off x="4296697" y="3647797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2697A92A-4795-FE62-203E-D35390CF5544}"/>
                  </a:ext>
                </a:extLst>
              </p:cNvPr>
              <p:cNvCxnSpPr/>
              <p:nvPr/>
            </p:nvCxnSpPr>
            <p:spPr bwMode="auto">
              <a:xfrm>
                <a:off x="4306529" y="3908351"/>
                <a:ext cx="167148" cy="16714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5913729C-030C-F4BF-9CA0-8EAC6A0618C1}"/>
                </a:ext>
              </a:extLst>
            </p:cNvPr>
            <p:cNvGrpSpPr/>
            <p:nvPr/>
          </p:nvGrpSpPr>
          <p:grpSpPr>
            <a:xfrm>
              <a:off x="3094329" y="2253610"/>
              <a:ext cx="241311" cy="96204"/>
              <a:chOff x="2987919" y="4044462"/>
              <a:chExt cx="389792" cy="164117"/>
            </a:xfrm>
          </p:grpSpPr>
          <p:cxnSp>
            <p:nvCxnSpPr>
              <p:cNvPr id="377" name="直線コネクタ 376">
                <a:extLst>
                  <a:ext uri="{FF2B5EF4-FFF2-40B4-BE49-F238E27FC236}">
                    <a16:creationId xmlns:a16="http://schemas.microsoft.com/office/drawing/2014/main" id="{DA86C170-AF3B-A89A-4E9C-A5BF8DE93DA4}"/>
                  </a:ext>
                </a:extLst>
              </p:cNvPr>
              <p:cNvCxnSpPr/>
              <p:nvPr/>
            </p:nvCxnSpPr>
            <p:spPr>
              <a:xfrm>
                <a:off x="2987919" y="4044462"/>
                <a:ext cx="38979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8" name="直線コネクタ 377">
                <a:extLst>
                  <a:ext uri="{FF2B5EF4-FFF2-40B4-BE49-F238E27FC236}">
                    <a16:creationId xmlns:a16="http://schemas.microsoft.com/office/drawing/2014/main" id="{F556F250-38B5-EBB4-A20D-18A7AAD33795}"/>
                  </a:ext>
                </a:extLst>
              </p:cNvPr>
              <p:cNvCxnSpPr/>
              <p:nvPr/>
            </p:nvCxnSpPr>
            <p:spPr>
              <a:xfrm flipH="1">
                <a:off x="2987919" y="404446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9" name="直線コネクタ 378">
                <a:extLst>
                  <a:ext uri="{FF2B5EF4-FFF2-40B4-BE49-F238E27FC236}">
                    <a16:creationId xmlns:a16="http://schemas.microsoft.com/office/drawing/2014/main" id="{3310EFAF-3BD5-80CC-2D39-6E4288ACC78F}"/>
                  </a:ext>
                </a:extLst>
              </p:cNvPr>
              <p:cNvCxnSpPr/>
              <p:nvPr/>
            </p:nvCxnSpPr>
            <p:spPr>
              <a:xfrm flipH="1">
                <a:off x="3092810" y="405618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21E6A43F-5A16-6D0C-187E-44333C3FC568}"/>
                  </a:ext>
                </a:extLst>
              </p:cNvPr>
              <p:cNvCxnSpPr/>
              <p:nvPr/>
            </p:nvCxnSpPr>
            <p:spPr>
              <a:xfrm flipH="1">
                <a:off x="3218347" y="4050322"/>
                <a:ext cx="85848" cy="1523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E78D24D-52C5-32F4-64FE-42AE30DE5B8F}"/>
                </a:ext>
              </a:extLst>
            </p:cNvPr>
            <p:cNvCxnSpPr/>
            <p:nvPr/>
          </p:nvCxnSpPr>
          <p:spPr bwMode="auto">
            <a:xfrm flipH="1">
              <a:off x="2963059" y="964839"/>
              <a:ext cx="476184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3EB727E8-D23C-5D9D-7978-EC21A1CBFF85}"/>
                </a:ext>
              </a:extLst>
            </p:cNvPr>
            <p:cNvCxnSpPr/>
            <p:nvPr/>
          </p:nvCxnSpPr>
          <p:spPr bwMode="auto">
            <a:xfrm>
              <a:off x="5400723" y="956665"/>
              <a:ext cx="0" cy="1815269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AE35117-CB62-5A41-A34C-D6A12FCD75DF}"/>
                </a:ext>
              </a:extLst>
            </p:cNvPr>
            <p:cNvSpPr/>
            <p:nvPr/>
          </p:nvSpPr>
          <p:spPr>
            <a:xfrm>
              <a:off x="6861693" y="1320027"/>
              <a:ext cx="104748" cy="1047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AA8A1BA-57B1-534C-2B7E-9F19BD298A13}"/>
                    </a:ext>
                  </a:extLst>
                </p:cNvPr>
                <p:cNvSpPr txBox="1"/>
                <p:nvPr/>
              </p:nvSpPr>
              <p:spPr>
                <a:xfrm>
                  <a:off x="806315" y="1132746"/>
                  <a:ext cx="1042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𝑜𝑢𝑡𝑚𝑖𝑛𝑢𝑠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AA8A1BA-57B1-534C-2B7E-9F19BD298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5" y="1132746"/>
                  <a:ext cx="1042517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339" b="-16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B9E825A6-47BA-6481-20E3-E461E35FA3A3}"/>
                    </a:ext>
                  </a:extLst>
                </p:cNvPr>
                <p:cNvSpPr txBox="1"/>
                <p:nvPr/>
              </p:nvSpPr>
              <p:spPr>
                <a:xfrm>
                  <a:off x="5952582" y="707751"/>
                  <a:ext cx="518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B9E825A6-47BA-6481-20E3-E461E35FA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582" y="707751"/>
                  <a:ext cx="51876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08D90948-CAE2-8534-EB8F-1EE821F49D76}"/>
                    </a:ext>
                  </a:extLst>
                </p:cNvPr>
                <p:cNvSpPr txBox="1"/>
                <p:nvPr/>
              </p:nvSpPr>
              <p:spPr>
                <a:xfrm>
                  <a:off x="5937447" y="1615064"/>
                  <a:ext cx="518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08D90948-CAE2-8534-EB8F-1EE821F49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447" y="1615064"/>
                  <a:ext cx="51876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353"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2FB138A8-2830-B005-6EC7-702331AA8082}"/>
                </a:ext>
              </a:extLst>
            </p:cNvPr>
            <p:cNvGrpSpPr/>
            <p:nvPr/>
          </p:nvGrpSpPr>
          <p:grpSpPr>
            <a:xfrm>
              <a:off x="937755" y="2791044"/>
              <a:ext cx="7055930" cy="3954278"/>
              <a:chOff x="937755" y="2791044"/>
              <a:chExt cx="7055930" cy="3954278"/>
            </a:xfrm>
          </p:grpSpPr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4E1D5DE0-B581-B2C9-F149-D97597C8B065}"/>
                  </a:ext>
                </a:extLst>
              </p:cNvPr>
              <p:cNvGrpSpPr/>
              <p:nvPr/>
            </p:nvGrpSpPr>
            <p:grpSpPr>
              <a:xfrm>
                <a:off x="3307608" y="3553834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374" name="直線コネクタ 373">
                  <a:extLst>
                    <a:ext uri="{FF2B5EF4-FFF2-40B4-BE49-F238E27FC236}">
                      <a16:creationId xmlns:a16="http://schemas.microsoft.com/office/drawing/2014/main" id="{FE7A633A-9EFB-15D3-5348-1E343CA3C9BA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5" name="直線コネクタ 374">
                  <a:extLst>
                    <a:ext uri="{FF2B5EF4-FFF2-40B4-BE49-F238E27FC236}">
                      <a16:creationId xmlns:a16="http://schemas.microsoft.com/office/drawing/2014/main" id="{AC2DF56E-B32A-C335-AE0A-8BB2681047D2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6" name="直線コネクタ 375">
                  <a:extLst>
                    <a:ext uri="{FF2B5EF4-FFF2-40B4-BE49-F238E27FC236}">
                      <a16:creationId xmlns:a16="http://schemas.microsoft.com/office/drawing/2014/main" id="{3FE8BF3D-CF6E-86DC-F82F-CEB3CE425ABB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8C04482D-0DFD-EA45-A786-D4AD0AB8E8A7}"/>
                  </a:ext>
                </a:extLst>
              </p:cNvPr>
              <p:cNvCxnSpPr/>
              <p:nvPr/>
            </p:nvCxnSpPr>
            <p:spPr bwMode="auto">
              <a:xfrm>
                <a:off x="3442304" y="3835481"/>
                <a:ext cx="0" cy="16405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23BC14C5-47C8-F6A6-EA23-1E5FDA933F48}"/>
                  </a:ext>
                </a:extLst>
              </p:cNvPr>
              <p:cNvGrpSpPr/>
              <p:nvPr/>
            </p:nvGrpSpPr>
            <p:grpSpPr>
              <a:xfrm flipH="1">
                <a:off x="4048434" y="3547187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371" name="直線コネクタ 370">
                  <a:extLst>
                    <a:ext uri="{FF2B5EF4-FFF2-40B4-BE49-F238E27FC236}">
                      <a16:creationId xmlns:a16="http://schemas.microsoft.com/office/drawing/2014/main" id="{5F5CBA39-28F9-ED65-7D9C-B7DCD995C79E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2" name="直線コネクタ 371">
                  <a:extLst>
                    <a:ext uri="{FF2B5EF4-FFF2-40B4-BE49-F238E27FC236}">
                      <a16:creationId xmlns:a16="http://schemas.microsoft.com/office/drawing/2014/main" id="{2875EF44-5D4E-E09B-1BF1-15CF1C8CD1A0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3" name="直線コネクタ 372">
                  <a:extLst>
                    <a:ext uri="{FF2B5EF4-FFF2-40B4-BE49-F238E27FC236}">
                      <a16:creationId xmlns:a16="http://schemas.microsoft.com/office/drawing/2014/main" id="{467644B3-F0A5-C55D-9946-76D561B52ED4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95109910-2AE2-3EF1-31C2-50696DAEA732}"/>
                  </a:ext>
                </a:extLst>
              </p:cNvPr>
              <p:cNvCxnSpPr/>
              <p:nvPr/>
            </p:nvCxnSpPr>
            <p:spPr bwMode="auto">
              <a:xfrm>
                <a:off x="4056357" y="3828834"/>
                <a:ext cx="0" cy="16405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FBCF1FA1-A47A-F728-B30A-EEAC9E23BEC3}"/>
                  </a:ext>
                </a:extLst>
              </p:cNvPr>
              <p:cNvCxnSpPr/>
              <p:nvPr/>
            </p:nvCxnSpPr>
            <p:spPr bwMode="auto">
              <a:xfrm>
                <a:off x="3434791" y="3992904"/>
                <a:ext cx="613643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352F7AB7-C400-E7CF-E1EC-2CA1419FA750}"/>
                  </a:ext>
                </a:extLst>
              </p:cNvPr>
              <p:cNvCxnSpPr/>
              <p:nvPr/>
            </p:nvCxnSpPr>
            <p:spPr bwMode="auto">
              <a:xfrm>
                <a:off x="3442714" y="3076636"/>
                <a:ext cx="0" cy="485482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74E9C239-A403-0939-6CDE-64E59D1C9F47}"/>
                  </a:ext>
                </a:extLst>
              </p:cNvPr>
              <p:cNvCxnSpPr/>
              <p:nvPr/>
            </p:nvCxnSpPr>
            <p:spPr bwMode="auto">
              <a:xfrm>
                <a:off x="4048845" y="3443637"/>
                <a:ext cx="0" cy="11516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6E60B05-FE25-D8F2-03ED-D27865FDBE9C}"/>
                  </a:ext>
                </a:extLst>
              </p:cNvPr>
              <p:cNvCxnSpPr/>
              <p:nvPr/>
            </p:nvCxnSpPr>
            <p:spPr bwMode="auto">
              <a:xfrm>
                <a:off x="3751722" y="3999531"/>
                <a:ext cx="0" cy="254586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B3F8FD25-C304-A3B8-6847-87FC99C44718}"/>
                  </a:ext>
                </a:extLst>
              </p:cNvPr>
              <p:cNvGrpSpPr/>
              <p:nvPr/>
            </p:nvGrpSpPr>
            <p:grpSpPr>
              <a:xfrm>
                <a:off x="4670001" y="3547187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368" name="直線コネクタ 367">
                  <a:extLst>
                    <a:ext uri="{FF2B5EF4-FFF2-40B4-BE49-F238E27FC236}">
                      <a16:creationId xmlns:a16="http://schemas.microsoft.com/office/drawing/2014/main" id="{22FF626F-6D5E-EC3B-48C4-E40FC82AC038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9" name="直線コネクタ 368">
                  <a:extLst>
                    <a:ext uri="{FF2B5EF4-FFF2-40B4-BE49-F238E27FC236}">
                      <a16:creationId xmlns:a16="http://schemas.microsoft.com/office/drawing/2014/main" id="{0F689E50-1C4B-5489-00EE-5EFCA072FE0E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0" name="直線コネクタ 369">
                  <a:extLst>
                    <a:ext uri="{FF2B5EF4-FFF2-40B4-BE49-F238E27FC236}">
                      <a16:creationId xmlns:a16="http://schemas.microsoft.com/office/drawing/2014/main" id="{DF528F54-15AA-2C60-AD1A-BA81B859DCAC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11F2EA04-0132-BAE5-E64A-ECFFF0D58239}"/>
                  </a:ext>
                </a:extLst>
              </p:cNvPr>
              <p:cNvCxnSpPr/>
              <p:nvPr/>
            </p:nvCxnSpPr>
            <p:spPr bwMode="auto">
              <a:xfrm>
                <a:off x="4804696" y="3828834"/>
                <a:ext cx="0" cy="16405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19CDFB83-3F6B-3AEF-5096-D7F300A9631C}"/>
                  </a:ext>
                </a:extLst>
              </p:cNvPr>
              <p:cNvGrpSpPr/>
              <p:nvPr/>
            </p:nvGrpSpPr>
            <p:grpSpPr>
              <a:xfrm flipH="1">
                <a:off x="5410826" y="3540540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365" name="直線コネクタ 364">
                  <a:extLst>
                    <a:ext uri="{FF2B5EF4-FFF2-40B4-BE49-F238E27FC236}">
                      <a16:creationId xmlns:a16="http://schemas.microsoft.com/office/drawing/2014/main" id="{A47D9883-EE26-2AC9-DEA2-C71715ED9A32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6" name="直線コネクタ 365">
                  <a:extLst>
                    <a:ext uri="{FF2B5EF4-FFF2-40B4-BE49-F238E27FC236}">
                      <a16:creationId xmlns:a16="http://schemas.microsoft.com/office/drawing/2014/main" id="{D3738DAC-5E5B-08EF-A255-45B84829B7AB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7" name="直線コネクタ 366">
                  <a:extLst>
                    <a:ext uri="{FF2B5EF4-FFF2-40B4-BE49-F238E27FC236}">
                      <a16:creationId xmlns:a16="http://schemas.microsoft.com/office/drawing/2014/main" id="{C6FF172B-4161-86C2-7AA3-CD2842F7BE23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EDDA3A3-4E94-3873-4D17-DA026CA3879B}"/>
                  </a:ext>
                </a:extLst>
              </p:cNvPr>
              <p:cNvCxnSpPr/>
              <p:nvPr/>
            </p:nvCxnSpPr>
            <p:spPr bwMode="auto">
              <a:xfrm>
                <a:off x="5418749" y="3822188"/>
                <a:ext cx="0" cy="16405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236ECDCC-6649-9FE9-06FF-B7A7BDCDED40}"/>
                  </a:ext>
                </a:extLst>
              </p:cNvPr>
              <p:cNvCxnSpPr/>
              <p:nvPr/>
            </p:nvCxnSpPr>
            <p:spPr bwMode="auto">
              <a:xfrm>
                <a:off x="4797183" y="3986257"/>
                <a:ext cx="613643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C5E66B13-61BA-CD14-426B-AC86C388969A}"/>
                  </a:ext>
                </a:extLst>
              </p:cNvPr>
              <p:cNvCxnSpPr/>
              <p:nvPr/>
            </p:nvCxnSpPr>
            <p:spPr bwMode="auto">
              <a:xfrm>
                <a:off x="4805106" y="3331803"/>
                <a:ext cx="0" cy="22366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95FACCC2-0045-A2F4-00BB-3402F28C09AD}"/>
                  </a:ext>
                </a:extLst>
              </p:cNvPr>
              <p:cNvCxnSpPr/>
              <p:nvPr/>
            </p:nvCxnSpPr>
            <p:spPr bwMode="auto">
              <a:xfrm>
                <a:off x="5411237" y="3076636"/>
                <a:ext cx="0" cy="475521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0D550D86-6C6A-8A75-6BDE-5755658FDB79}"/>
                  </a:ext>
                </a:extLst>
              </p:cNvPr>
              <p:cNvCxnSpPr/>
              <p:nvPr/>
            </p:nvCxnSpPr>
            <p:spPr bwMode="auto">
              <a:xfrm>
                <a:off x="5114113" y="3992884"/>
                <a:ext cx="0" cy="26123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2279C14B-F2E4-5517-C10E-8F105F59A048}"/>
                  </a:ext>
                </a:extLst>
              </p:cNvPr>
              <p:cNvCxnSpPr/>
              <p:nvPr/>
            </p:nvCxnSpPr>
            <p:spPr bwMode="auto">
              <a:xfrm>
                <a:off x="4129441" y="4248061"/>
                <a:ext cx="0" cy="159079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DB51D18E-4DAB-B5AA-5776-6A6A07CC1712}"/>
                  </a:ext>
                </a:extLst>
              </p:cNvPr>
              <p:cNvCxnSpPr/>
              <p:nvPr/>
            </p:nvCxnSpPr>
            <p:spPr bwMode="auto">
              <a:xfrm>
                <a:off x="4735572" y="4244747"/>
                <a:ext cx="0" cy="159079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6734EFC-40E5-DFC3-B4F3-487F17AC3636}"/>
                  </a:ext>
                </a:extLst>
              </p:cNvPr>
              <p:cNvCxnSpPr/>
              <p:nvPr/>
            </p:nvCxnSpPr>
            <p:spPr bwMode="auto">
              <a:xfrm>
                <a:off x="4438449" y="5124069"/>
                <a:ext cx="0" cy="360159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B4338B1A-F88C-7688-14FA-4B4698BFA3C8}"/>
                  </a:ext>
                </a:extLst>
              </p:cNvPr>
              <p:cNvCxnSpPr/>
              <p:nvPr/>
            </p:nvCxnSpPr>
            <p:spPr bwMode="auto">
              <a:xfrm>
                <a:off x="3761009" y="4254117"/>
                <a:ext cx="360509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90EE776D-6FC8-AA63-A84C-36C2B96967ED}"/>
                  </a:ext>
                </a:extLst>
              </p:cNvPr>
              <p:cNvCxnSpPr/>
              <p:nvPr/>
            </p:nvCxnSpPr>
            <p:spPr bwMode="auto">
              <a:xfrm>
                <a:off x="4743084" y="4248061"/>
                <a:ext cx="380318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60C02F01-903A-10DA-272C-9B6606CC6856}"/>
                  </a:ext>
                </a:extLst>
              </p:cNvPr>
              <p:cNvSpPr/>
              <p:nvPr/>
            </p:nvSpPr>
            <p:spPr bwMode="auto">
              <a:xfrm>
                <a:off x="3343916" y="2791044"/>
                <a:ext cx="196773" cy="28809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4FBF0CEB-C8CA-5E1F-B260-A04805361656}"/>
                  </a:ext>
                </a:extLst>
              </p:cNvPr>
              <p:cNvSpPr/>
              <p:nvPr/>
            </p:nvSpPr>
            <p:spPr bwMode="auto">
              <a:xfrm>
                <a:off x="5312440" y="2791044"/>
                <a:ext cx="196773" cy="28809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4598BAF-80F2-BABC-D002-82DA03A52F8E}"/>
                  </a:ext>
                </a:extLst>
              </p:cNvPr>
              <p:cNvCxnSpPr/>
              <p:nvPr/>
            </p:nvCxnSpPr>
            <p:spPr bwMode="auto">
              <a:xfrm>
                <a:off x="3450226" y="3331803"/>
                <a:ext cx="1350918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0A7F917-52B8-82E1-C17F-71E56B7EA33B}"/>
                  </a:ext>
                </a:extLst>
              </p:cNvPr>
              <p:cNvCxnSpPr/>
              <p:nvPr/>
            </p:nvCxnSpPr>
            <p:spPr bwMode="auto">
              <a:xfrm>
                <a:off x="4052806" y="3447775"/>
                <a:ext cx="1365944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75669241-014C-1060-5EDF-AD9E0A53DE40}"/>
                  </a:ext>
                </a:extLst>
              </p:cNvPr>
              <p:cNvCxnSpPr/>
              <p:nvPr/>
            </p:nvCxnSpPr>
            <p:spPr bwMode="auto">
              <a:xfrm>
                <a:off x="5553445" y="3686344"/>
                <a:ext cx="234559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1E70BF38-1C76-796D-A27A-78F5D0F7F50F}"/>
                  </a:ext>
                </a:extLst>
              </p:cNvPr>
              <p:cNvCxnSpPr/>
              <p:nvPr/>
            </p:nvCxnSpPr>
            <p:spPr bwMode="auto">
              <a:xfrm>
                <a:off x="4191052" y="3684706"/>
                <a:ext cx="486872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61FDD817-5FFF-8195-CC8C-AF2609A13DE0}"/>
                  </a:ext>
                </a:extLst>
              </p:cNvPr>
              <p:cNvCxnSpPr/>
              <p:nvPr/>
            </p:nvCxnSpPr>
            <p:spPr bwMode="auto">
              <a:xfrm>
                <a:off x="4428340" y="3681063"/>
                <a:ext cx="0" cy="371469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7DC8EFC9-6822-5E65-F4E6-8A58A35C7B91}"/>
                  </a:ext>
                </a:extLst>
              </p:cNvPr>
              <p:cNvCxnSpPr/>
              <p:nvPr/>
            </p:nvCxnSpPr>
            <p:spPr bwMode="auto">
              <a:xfrm>
                <a:off x="4419052" y="4052532"/>
                <a:ext cx="1511571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24B637ED-5116-667B-04A7-3A94F97F0090}"/>
                  </a:ext>
                </a:extLst>
              </p:cNvPr>
              <p:cNvCxnSpPr/>
              <p:nvPr/>
            </p:nvCxnSpPr>
            <p:spPr bwMode="auto">
              <a:xfrm>
                <a:off x="1995349" y="3704588"/>
                <a:ext cx="1312258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DC9242EA-8D42-808A-234B-9500C28E4343}"/>
                  </a:ext>
                </a:extLst>
              </p:cNvPr>
              <p:cNvCxnSpPr/>
              <p:nvPr/>
            </p:nvCxnSpPr>
            <p:spPr bwMode="auto">
              <a:xfrm>
                <a:off x="5780082" y="3691295"/>
                <a:ext cx="0" cy="458992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AC94417C-EFAE-00E7-F725-2A4E0E766E7B}"/>
                  </a:ext>
                </a:extLst>
              </p:cNvPr>
              <p:cNvCxnSpPr/>
              <p:nvPr/>
            </p:nvCxnSpPr>
            <p:spPr bwMode="auto">
              <a:xfrm>
                <a:off x="3117858" y="4150286"/>
                <a:ext cx="2662223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DC1D3A53-9571-28C0-8C83-AB63AA7E6B9F}"/>
                  </a:ext>
                </a:extLst>
              </p:cNvPr>
              <p:cNvCxnSpPr/>
              <p:nvPr/>
            </p:nvCxnSpPr>
            <p:spPr bwMode="auto">
              <a:xfrm>
                <a:off x="3117858" y="3709580"/>
                <a:ext cx="0" cy="440706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0152535F-1C17-CFE4-A22E-05C095396AB4}"/>
                  </a:ext>
                </a:extLst>
              </p:cNvPr>
              <p:cNvCxnSpPr/>
              <p:nvPr/>
            </p:nvCxnSpPr>
            <p:spPr bwMode="auto">
              <a:xfrm>
                <a:off x="5930623" y="3679716"/>
                <a:ext cx="0" cy="371469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0" name="楕円 99">
                <a:extLst>
                  <a:ext uri="{FF2B5EF4-FFF2-40B4-BE49-F238E27FC236}">
                    <a16:creationId xmlns:a16="http://schemas.microsoft.com/office/drawing/2014/main" id="{BE5D1F89-99F1-75BE-4DD6-31ACB5A4866D}"/>
                  </a:ext>
                </a:extLst>
              </p:cNvPr>
              <p:cNvSpPr/>
              <p:nvPr/>
            </p:nvSpPr>
            <p:spPr bwMode="auto">
              <a:xfrm flipH="1">
                <a:off x="3413453" y="3311912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CB9C21E9-F46E-58B2-0CE6-E4FCDFB47E1F}"/>
                  </a:ext>
                </a:extLst>
              </p:cNvPr>
              <p:cNvGrpSpPr/>
              <p:nvPr/>
            </p:nvGrpSpPr>
            <p:grpSpPr>
              <a:xfrm>
                <a:off x="1866217" y="4211303"/>
                <a:ext cx="255603" cy="61848"/>
                <a:chOff x="3006969" y="2778369"/>
                <a:chExt cx="369277" cy="87923"/>
              </a:xfrm>
            </p:grpSpPr>
            <p:cxnSp>
              <p:nvCxnSpPr>
                <p:cNvPr id="363" name="直線コネクタ 362">
                  <a:extLst>
                    <a:ext uri="{FF2B5EF4-FFF2-40B4-BE49-F238E27FC236}">
                      <a16:creationId xmlns:a16="http://schemas.microsoft.com/office/drawing/2014/main" id="{02DD7093-C2A8-07F6-CAD4-73B1A23A9879}"/>
                    </a:ext>
                  </a:extLst>
                </p:cNvPr>
                <p:cNvCxnSpPr/>
                <p:nvPr/>
              </p:nvCxnSpPr>
              <p:spPr>
                <a:xfrm>
                  <a:off x="3006969" y="2778369"/>
                  <a:ext cx="36927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4" name="直線コネクタ 363">
                  <a:extLst>
                    <a:ext uri="{FF2B5EF4-FFF2-40B4-BE49-F238E27FC236}">
                      <a16:creationId xmlns:a16="http://schemas.microsoft.com/office/drawing/2014/main" id="{0D9A2476-7181-DF7C-9F8F-51C001062999}"/>
                    </a:ext>
                  </a:extLst>
                </p:cNvPr>
                <p:cNvCxnSpPr/>
                <p:nvPr/>
              </p:nvCxnSpPr>
              <p:spPr>
                <a:xfrm>
                  <a:off x="3088298" y="2866292"/>
                  <a:ext cx="206619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399D6629-7974-E6E8-A159-1F16A17EF387}"/>
                  </a:ext>
                </a:extLst>
              </p:cNvPr>
              <p:cNvCxnSpPr/>
              <p:nvPr/>
            </p:nvCxnSpPr>
            <p:spPr bwMode="auto">
              <a:xfrm>
                <a:off x="1993010" y="3915550"/>
                <a:ext cx="0" cy="28128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FA58328D-F6EE-0BAD-AB17-38952D385A0D}"/>
                  </a:ext>
                </a:extLst>
              </p:cNvPr>
              <p:cNvCxnSpPr/>
              <p:nvPr/>
            </p:nvCxnSpPr>
            <p:spPr bwMode="auto">
              <a:xfrm>
                <a:off x="1994020" y="3700319"/>
                <a:ext cx="0" cy="141809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963073D2-FF3C-388D-CDDD-C188494B3E42}"/>
                  </a:ext>
                </a:extLst>
              </p:cNvPr>
              <p:cNvCxnSpPr/>
              <p:nvPr/>
            </p:nvCxnSpPr>
            <p:spPr bwMode="auto">
              <a:xfrm>
                <a:off x="1986688" y="4273151"/>
                <a:ext cx="0" cy="152454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F0B9A455-23CE-0723-7EA6-805EB40B7898}"/>
                  </a:ext>
                </a:extLst>
              </p:cNvPr>
              <p:cNvGrpSpPr/>
              <p:nvPr/>
            </p:nvGrpSpPr>
            <p:grpSpPr>
              <a:xfrm>
                <a:off x="1863210" y="4425605"/>
                <a:ext cx="255603" cy="96204"/>
                <a:chOff x="2987919" y="4044462"/>
                <a:chExt cx="389792" cy="164117"/>
              </a:xfrm>
            </p:grpSpPr>
            <p:cxnSp>
              <p:nvCxnSpPr>
                <p:cNvPr id="359" name="直線コネクタ 358">
                  <a:extLst>
                    <a:ext uri="{FF2B5EF4-FFF2-40B4-BE49-F238E27FC236}">
                      <a16:creationId xmlns:a16="http://schemas.microsoft.com/office/drawing/2014/main" id="{C5868098-C625-EB20-D92F-D4972143689B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0" name="直線コネクタ 359">
                  <a:extLst>
                    <a:ext uri="{FF2B5EF4-FFF2-40B4-BE49-F238E27FC236}">
                      <a16:creationId xmlns:a16="http://schemas.microsoft.com/office/drawing/2014/main" id="{C89B6425-17F2-7A84-8277-1AE68B9E0292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1" name="直線コネクタ 360">
                  <a:extLst>
                    <a:ext uri="{FF2B5EF4-FFF2-40B4-BE49-F238E27FC236}">
                      <a16:creationId xmlns:a16="http://schemas.microsoft.com/office/drawing/2014/main" id="{40E599BA-7C97-1C20-0525-10A25ED240F9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2" name="直線コネクタ 361">
                  <a:extLst>
                    <a:ext uri="{FF2B5EF4-FFF2-40B4-BE49-F238E27FC236}">
                      <a16:creationId xmlns:a16="http://schemas.microsoft.com/office/drawing/2014/main" id="{11C72DED-BC38-2389-7C4F-281EDC58BDF5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1534B6BE-0988-EA5B-01BA-07B737BEAAD7}"/>
                  </a:ext>
                </a:extLst>
              </p:cNvPr>
              <p:cNvGrpSpPr/>
              <p:nvPr/>
            </p:nvGrpSpPr>
            <p:grpSpPr>
              <a:xfrm>
                <a:off x="1851107" y="3853702"/>
                <a:ext cx="255603" cy="61848"/>
                <a:chOff x="3006969" y="2778369"/>
                <a:chExt cx="369277" cy="87923"/>
              </a:xfrm>
            </p:grpSpPr>
            <p:cxnSp>
              <p:nvCxnSpPr>
                <p:cNvPr id="357" name="直線コネクタ 356">
                  <a:extLst>
                    <a:ext uri="{FF2B5EF4-FFF2-40B4-BE49-F238E27FC236}">
                      <a16:creationId xmlns:a16="http://schemas.microsoft.com/office/drawing/2014/main" id="{9F36C982-CD2E-D1DD-C85A-0D884DE615D4}"/>
                    </a:ext>
                  </a:extLst>
                </p:cNvPr>
                <p:cNvCxnSpPr/>
                <p:nvPr/>
              </p:nvCxnSpPr>
              <p:spPr>
                <a:xfrm>
                  <a:off x="3006969" y="2778369"/>
                  <a:ext cx="36927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58" name="直線コネクタ 357">
                  <a:extLst>
                    <a:ext uri="{FF2B5EF4-FFF2-40B4-BE49-F238E27FC236}">
                      <a16:creationId xmlns:a16="http://schemas.microsoft.com/office/drawing/2014/main" id="{539BE904-DAB9-43DA-085A-BFAEFE9C1B02}"/>
                    </a:ext>
                  </a:extLst>
                </p:cNvPr>
                <p:cNvCxnSpPr/>
                <p:nvPr/>
              </p:nvCxnSpPr>
              <p:spPr>
                <a:xfrm>
                  <a:off x="3088298" y="2866292"/>
                  <a:ext cx="206619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4DFC64A3-60EF-5A9C-57B6-9E86802D8636}"/>
                  </a:ext>
                </a:extLst>
              </p:cNvPr>
              <p:cNvCxnSpPr/>
              <p:nvPr/>
            </p:nvCxnSpPr>
            <p:spPr bwMode="auto">
              <a:xfrm>
                <a:off x="5930623" y="3684450"/>
                <a:ext cx="915457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直線矢印コネクタ 107">
                <a:extLst>
                  <a:ext uri="{FF2B5EF4-FFF2-40B4-BE49-F238E27FC236}">
                    <a16:creationId xmlns:a16="http://schemas.microsoft.com/office/drawing/2014/main" id="{98E5E572-CBC3-4D34-3AC4-09A75D6BBDB0}"/>
                  </a:ext>
                </a:extLst>
              </p:cNvPr>
              <p:cNvCxnSpPr/>
              <p:nvPr/>
            </p:nvCxnSpPr>
            <p:spPr bwMode="auto">
              <a:xfrm flipV="1">
                <a:off x="1830430" y="3815327"/>
                <a:ext cx="287960" cy="144125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51F02685-EBDD-45D2-9F11-A71C051E16D7}"/>
                  </a:ext>
                </a:extLst>
              </p:cNvPr>
              <p:cNvSpPr/>
              <p:nvPr/>
            </p:nvSpPr>
            <p:spPr bwMode="auto">
              <a:xfrm flipH="1">
                <a:off x="5381977" y="3421196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E4531B08-8C37-B10D-DB90-D4F8F857B508}"/>
                  </a:ext>
                </a:extLst>
              </p:cNvPr>
              <p:cNvSpPr/>
              <p:nvPr/>
            </p:nvSpPr>
            <p:spPr bwMode="auto">
              <a:xfrm flipH="1">
                <a:off x="3076428" y="3689648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F49287EE-F69C-B371-F3C2-259E4B27D87E}"/>
                  </a:ext>
                </a:extLst>
              </p:cNvPr>
              <p:cNvSpPr/>
              <p:nvPr/>
            </p:nvSpPr>
            <p:spPr bwMode="auto">
              <a:xfrm flipH="1">
                <a:off x="4391132" y="3659884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A650A5BF-3CAE-7D7A-BE30-7A5D8C9425B4}"/>
                  </a:ext>
                </a:extLst>
              </p:cNvPr>
              <p:cNvSpPr/>
              <p:nvPr/>
            </p:nvSpPr>
            <p:spPr bwMode="auto">
              <a:xfrm flipH="1">
                <a:off x="3718295" y="3957286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E570CD7C-4FD6-E915-CAD5-45FDA4D58619}"/>
                  </a:ext>
                </a:extLst>
              </p:cNvPr>
              <p:cNvSpPr/>
              <p:nvPr/>
            </p:nvSpPr>
            <p:spPr bwMode="auto">
              <a:xfrm flipH="1">
                <a:off x="5073021" y="3964979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テキスト ボックス 113">
                    <a:extLst>
                      <a:ext uri="{FF2B5EF4-FFF2-40B4-BE49-F238E27FC236}">
                        <a16:creationId xmlns:a16="http://schemas.microsoft.com/office/drawing/2014/main" id="{A17E8BD6-1D05-47BA-0599-4D12A48CE21D}"/>
                      </a:ext>
                    </a:extLst>
                  </p:cNvPr>
                  <p:cNvSpPr txBox="1"/>
                  <p:nvPr/>
                </p:nvSpPr>
                <p:spPr>
                  <a:xfrm>
                    <a:off x="2958961" y="2804938"/>
                    <a:ext cx="427856" cy="2489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19" name="テキスト ボックス 318">
                    <a:extLst>
                      <a:ext uri="{FF2B5EF4-FFF2-40B4-BE49-F238E27FC236}">
                        <a16:creationId xmlns:a16="http://schemas.microsoft.com/office/drawing/2014/main" id="{28B5B4F5-02DA-F1F7-D048-B2E319FB84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8961" y="2804938"/>
                    <a:ext cx="427856" cy="24895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4634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テキスト ボックス 114">
                    <a:extLst>
                      <a:ext uri="{FF2B5EF4-FFF2-40B4-BE49-F238E27FC236}">
                        <a16:creationId xmlns:a16="http://schemas.microsoft.com/office/drawing/2014/main" id="{89DA2B44-09D8-4C3A-FE63-ACA05148B713}"/>
                      </a:ext>
                    </a:extLst>
                  </p:cNvPr>
                  <p:cNvSpPr txBox="1"/>
                  <p:nvPr/>
                </p:nvSpPr>
                <p:spPr>
                  <a:xfrm>
                    <a:off x="5477932" y="2802218"/>
                    <a:ext cx="427856" cy="2489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B900A7A7-FE55-D6C6-561C-352854B886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7932" y="2802218"/>
                    <a:ext cx="427856" cy="24895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634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テキスト ボックス 115">
                    <a:extLst>
                      <a:ext uri="{FF2B5EF4-FFF2-40B4-BE49-F238E27FC236}">
                        <a16:creationId xmlns:a16="http://schemas.microsoft.com/office/drawing/2014/main" id="{5AE0BB0F-6244-E725-18BC-E081EE5F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718" y="4688985"/>
                    <a:ext cx="427856" cy="2489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1" name="テキスト ボックス 320">
                    <a:extLst>
                      <a:ext uri="{FF2B5EF4-FFF2-40B4-BE49-F238E27FC236}">
                        <a16:creationId xmlns:a16="http://schemas.microsoft.com/office/drawing/2014/main" id="{92602802-1627-0BA4-7519-5B8058EC12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718" y="4688985"/>
                    <a:ext cx="427856" cy="24895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857" b="-634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テキスト ボックス 116">
                    <a:extLst>
                      <a:ext uri="{FF2B5EF4-FFF2-40B4-BE49-F238E27FC236}">
                        <a16:creationId xmlns:a16="http://schemas.microsoft.com/office/drawing/2014/main" id="{D69E224A-3F48-7E8E-5F80-6972AFF6FB7D}"/>
                      </a:ext>
                    </a:extLst>
                  </p:cNvPr>
                  <p:cNvSpPr txBox="1"/>
                  <p:nvPr/>
                </p:nvSpPr>
                <p:spPr>
                  <a:xfrm>
                    <a:off x="5100944" y="4704953"/>
                    <a:ext cx="427856" cy="2489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2" name="テキスト ボックス 321">
                    <a:extLst>
                      <a:ext uri="{FF2B5EF4-FFF2-40B4-BE49-F238E27FC236}">
                        <a16:creationId xmlns:a16="http://schemas.microsoft.com/office/drawing/2014/main" id="{54E2F673-CA34-3766-497B-24316FE733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0944" y="4704953"/>
                    <a:ext cx="427856" cy="24895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" b="-609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4A3C8848-2E04-E27B-D69C-A3241D98AD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43136" y="3520006"/>
                    <a:ext cx="427856" cy="248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3" name="テキスト ボックス 322">
                    <a:extLst>
                      <a:ext uri="{FF2B5EF4-FFF2-40B4-BE49-F238E27FC236}">
                        <a16:creationId xmlns:a16="http://schemas.microsoft.com/office/drawing/2014/main" id="{F91ADD73-3142-9C81-CAE7-0710CEF00E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3136" y="3520006"/>
                    <a:ext cx="427856" cy="2489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17" b="-634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テキスト ボックス 118">
                    <a:extLst>
                      <a:ext uri="{FF2B5EF4-FFF2-40B4-BE49-F238E27FC236}">
                        <a16:creationId xmlns:a16="http://schemas.microsoft.com/office/drawing/2014/main" id="{0C5DF481-2E16-2FEB-5985-3F669012613C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141" y="3516062"/>
                    <a:ext cx="427856" cy="248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4" name="テキスト ボックス 323">
                    <a:extLst>
                      <a:ext uri="{FF2B5EF4-FFF2-40B4-BE49-F238E27FC236}">
                        <a16:creationId xmlns:a16="http://schemas.microsoft.com/office/drawing/2014/main" id="{589DD44A-C4B4-1E49-DDF5-060123833C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141" y="3516062"/>
                    <a:ext cx="427856" cy="24894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857" b="-609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0CE6972-271B-22D3-A045-2FE646E07C8D}"/>
                      </a:ext>
                    </a:extLst>
                  </p:cNvPr>
                  <p:cNvSpPr txBox="1"/>
                  <p:nvPr/>
                </p:nvSpPr>
                <p:spPr>
                  <a:xfrm>
                    <a:off x="4734044" y="3522738"/>
                    <a:ext cx="427856" cy="248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5" name="テキスト ボックス 324">
                    <a:extLst>
                      <a:ext uri="{FF2B5EF4-FFF2-40B4-BE49-F238E27FC236}">
                        <a16:creationId xmlns:a16="http://schemas.microsoft.com/office/drawing/2014/main" id="{24704250-F30D-E83F-18E4-503BDCFFB7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4044" y="3522738"/>
                    <a:ext cx="427856" cy="24894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857" b="-609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テキスト ボックス 120">
                    <a:extLst>
                      <a:ext uri="{FF2B5EF4-FFF2-40B4-BE49-F238E27FC236}">
                        <a16:creationId xmlns:a16="http://schemas.microsoft.com/office/drawing/2014/main" id="{7E11E3A1-AD12-D95E-CD75-BA1D9751F53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4158" y="3527117"/>
                    <a:ext cx="427856" cy="248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6" name="テキスト ボックス 325">
                    <a:extLst>
                      <a:ext uri="{FF2B5EF4-FFF2-40B4-BE49-F238E27FC236}">
                        <a16:creationId xmlns:a16="http://schemas.microsoft.com/office/drawing/2014/main" id="{E63E2F5C-DAE3-8786-C606-0A9CE0F40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4158" y="3527117"/>
                    <a:ext cx="427856" cy="24894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テキスト ボックス 121">
                    <a:extLst>
                      <a:ext uri="{FF2B5EF4-FFF2-40B4-BE49-F238E27FC236}">
                        <a16:creationId xmlns:a16="http://schemas.microsoft.com/office/drawing/2014/main" id="{BDD3492A-5623-1EF9-6899-BF90C145619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0311" y="4102548"/>
                    <a:ext cx="546809" cy="2489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𝐶𝑂𝑁𝑇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7" name="テキスト ボックス 326">
                    <a:extLst>
                      <a:ext uri="{FF2B5EF4-FFF2-40B4-BE49-F238E27FC236}">
                        <a16:creationId xmlns:a16="http://schemas.microsoft.com/office/drawing/2014/main" id="{61FA715E-2D7A-FDED-71E4-AE878D500D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0311" y="4102548"/>
                    <a:ext cx="546809" cy="24895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31111" b="-4634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テキスト ボックス 122">
                    <a:extLst>
                      <a:ext uri="{FF2B5EF4-FFF2-40B4-BE49-F238E27FC236}">
                        <a16:creationId xmlns:a16="http://schemas.microsoft.com/office/drawing/2014/main" id="{F8FA68C8-3A7E-AA51-0649-28E9DF9749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1816" y="3380908"/>
                    <a:ext cx="1011322" cy="30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𝑐𝑜𝑛𝑡𝑃𝐿𝑈𝑆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8" name="テキスト ボックス 327">
                    <a:extLst>
                      <a:ext uri="{FF2B5EF4-FFF2-40B4-BE49-F238E27FC236}">
                        <a16:creationId xmlns:a16="http://schemas.microsoft.com/office/drawing/2014/main" id="{B08B0A1D-81E5-358E-8308-41E298E44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1816" y="3380908"/>
                    <a:ext cx="1011322" cy="30806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241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テキスト ボックス 123">
                    <a:extLst>
                      <a:ext uri="{FF2B5EF4-FFF2-40B4-BE49-F238E27FC236}">
                        <a16:creationId xmlns:a16="http://schemas.microsoft.com/office/drawing/2014/main" id="{2A0D9873-A257-C36C-86C6-2299D505E93A}"/>
                      </a:ext>
                    </a:extLst>
                  </p:cNvPr>
                  <p:cNvSpPr txBox="1"/>
                  <p:nvPr/>
                </p:nvSpPr>
                <p:spPr>
                  <a:xfrm>
                    <a:off x="6697378" y="3301774"/>
                    <a:ext cx="1134675" cy="30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𝑐𝑜𝑛𝑡𝑀𝐼𝑁𝑈𝑆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9" name="テキスト ボックス 328">
                    <a:extLst>
                      <a:ext uri="{FF2B5EF4-FFF2-40B4-BE49-F238E27FC236}">
                        <a16:creationId xmlns:a16="http://schemas.microsoft.com/office/drawing/2014/main" id="{E9989BC5-759E-C155-4C62-D1F94724A1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7378" y="3301774"/>
                    <a:ext cx="1134675" cy="30806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376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3EE3ADB2-2A1A-8513-77D9-432A324C87DE}"/>
                  </a:ext>
                </a:extLst>
              </p:cNvPr>
              <p:cNvSpPr/>
              <p:nvPr/>
            </p:nvSpPr>
            <p:spPr bwMode="auto">
              <a:xfrm>
                <a:off x="2197743" y="3962042"/>
                <a:ext cx="196773" cy="28809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grpSp>
            <p:nvGrpSpPr>
              <p:cNvPr id="126" name="グループ化 125">
                <a:extLst>
                  <a:ext uri="{FF2B5EF4-FFF2-40B4-BE49-F238E27FC236}">
                    <a16:creationId xmlns:a16="http://schemas.microsoft.com/office/drawing/2014/main" id="{08240842-D46B-D3DD-5D3F-F03CB3B6CF27}"/>
                  </a:ext>
                </a:extLst>
              </p:cNvPr>
              <p:cNvGrpSpPr/>
              <p:nvPr/>
            </p:nvGrpSpPr>
            <p:grpSpPr>
              <a:xfrm>
                <a:off x="2134187" y="5033674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354" name="直線コネクタ 353">
                  <a:extLst>
                    <a:ext uri="{FF2B5EF4-FFF2-40B4-BE49-F238E27FC236}">
                      <a16:creationId xmlns:a16="http://schemas.microsoft.com/office/drawing/2014/main" id="{20D072B8-415F-FE06-E798-230027B33ACE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5" name="直線コネクタ 354">
                  <a:extLst>
                    <a:ext uri="{FF2B5EF4-FFF2-40B4-BE49-F238E27FC236}">
                      <a16:creationId xmlns:a16="http://schemas.microsoft.com/office/drawing/2014/main" id="{2928C83F-D51A-993D-EAA3-ECA0AB0A15A1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6" name="直線コネクタ 355">
                  <a:extLst>
                    <a:ext uri="{FF2B5EF4-FFF2-40B4-BE49-F238E27FC236}">
                      <a16:creationId xmlns:a16="http://schemas.microsoft.com/office/drawing/2014/main" id="{16D55C09-AEF4-E2E3-A8AA-ED2B41BEBAEA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781DCDB8-4C72-AED6-A413-83E463BA8A78}"/>
                  </a:ext>
                </a:extLst>
              </p:cNvPr>
              <p:cNvSpPr/>
              <p:nvPr/>
            </p:nvSpPr>
            <p:spPr bwMode="auto">
              <a:xfrm>
                <a:off x="2164547" y="5530214"/>
                <a:ext cx="196773" cy="28809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111C25D1-F0F0-835C-1AA7-81781547539D}"/>
                  </a:ext>
                </a:extLst>
              </p:cNvPr>
              <p:cNvCxnSpPr/>
              <p:nvPr/>
            </p:nvCxnSpPr>
            <p:spPr bwMode="auto">
              <a:xfrm>
                <a:off x="2262934" y="5311378"/>
                <a:ext cx="0" cy="224042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B3F4301C-E5CE-B4D6-09CC-318CD798D619}"/>
                  </a:ext>
                </a:extLst>
              </p:cNvPr>
              <p:cNvGrpSpPr/>
              <p:nvPr/>
            </p:nvGrpSpPr>
            <p:grpSpPr>
              <a:xfrm>
                <a:off x="2153648" y="6101014"/>
                <a:ext cx="255603" cy="96204"/>
                <a:chOff x="2987919" y="4044462"/>
                <a:chExt cx="389792" cy="164117"/>
              </a:xfrm>
            </p:grpSpPr>
            <p:cxnSp>
              <p:nvCxnSpPr>
                <p:cNvPr id="350" name="直線コネクタ 349">
                  <a:extLst>
                    <a:ext uri="{FF2B5EF4-FFF2-40B4-BE49-F238E27FC236}">
                      <a16:creationId xmlns:a16="http://schemas.microsoft.com/office/drawing/2014/main" id="{FD31C955-CE59-294F-F917-DB023B15D7DB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51" name="直線コネクタ 350">
                  <a:extLst>
                    <a:ext uri="{FF2B5EF4-FFF2-40B4-BE49-F238E27FC236}">
                      <a16:creationId xmlns:a16="http://schemas.microsoft.com/office/drawing/2014/main" id="{24F3E59C-9EB6-A92C-ED36-407D96653ACA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52" name="直線コネクタ 351">
                  <a:extLst>
                    <a:ext uri="{FF2B5EF4-FFF2-40B4-BE49-F238E27FC236}">
                      <a16:creationId xmlns:a16="http://schemas.microsoft.com/office/drawing/2014/main" id="{DE673BC5-FD78-527E-502A-C8C9FA5E555D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53" name="直線コネクタ 352">
                  <a:extLst>
                    <a:ext uri="{FF2B5EF4-FFF2-40B4-BE49-F238E27FC236}">
                      <a16:creationId xmlns:a16="http://schemas.microsoft.com/office/drawing/2014/main" id="{7C9108B8-07AC-1957-D42F-AAFD93A8585E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3DD449A8-A19A-9DBC-5E22-6BC6D76FF4C0}"/>
                  </a:ext>
                </a:extLst>
              </p:cNvPr>
              <p:cNvCxnSpPr/>
              <p:nvPr/>
            </p:nvCxnSpPr>
            <p:spPr bwMode="auto">
              <a:xfrm>
                <a:off x="2262934" y="5810107"/>
                <a:ext cx="0" cy="29090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C02C7D2A-47BA-E4E8-4A52-77D2DEFBC7F4}"/>
                  </a:ext>
                </a:extLst>
              </p:cNvPr>
              <p:cNvCxnSpPr/>
              <p:nvPr/>
            </p:nvCxnSpPr>
            <p:spPr bwMode="auto">
              <a:xfrm>
                <a:off x="1358875" y="5184429"/>
                <a:ext cx="775312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A42D8252-DC35-7326-BB40-998C10E2AA78}"/>
                  </a:ext>
                </a:extLst>
              </p:cNvPr>
              <p:cNvCxnSpPr/>
              <p:nvPr/>
            </p:nvCxnSpPr>
            <p:spPr bwMode="auto">
              <a:xfrm>
                <a:off x="2268882" y="5387533"/>
                <a:ext cx="368720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" name="二等辺三角形 132">
                <a:extLst>
                  <a:ext uri="{FF2B5EF4-FFF2-40B4-BE49-F238E27FC236}">
                    <a16:creationId xmlns:a16="http://schemas.microsoft.com/office/drawing/2014/main" id="{F603A618-89D6-4A8A-458C-B9F797A755DF}"/>
                  </a:ext>
                </a:extLst>
              </p:cNvPr>
              <p:cNvSpPr/>
              <p:nvPr/>
            </p:nvSpPr>
            <p:spPr bwMode="auto">
              <a:xfrm>
                <a:off x="2526093" y="5661742"/>
                <a:ext cx="214509" cy="155355"/>
              </a:xfrm>
              <a:prstGeom prst="triangle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2B508F96-4439-93EB-5BFA-7F7920E28C10}"/>
                  </a:ext>
                </a:extLst>
              </p:cNvPr>
              <p:cNvCxnSpPr/>
              <p:nvPr/>
            </p:nvCxnSpPr>
            <p:spPr bwMode="auto">
              <a:xfrm>
                <a:off x="2511286" y="5655090"/>
                <a:ext cx="244614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直線矢印コネクタ 134">
                <a:extLst>
                  <a:ext uri="{FF2B5EF4-FFF2-40B4-BE49-F238E27FC236}">
                    <a16:creationId xmlns:a16="http://schemas.microsoft.com/office/drawing/2014/main" id="{97AE5087-2E71-CC99-63C3-10A48CA32A73}"/>
                  </a:ext>
                </a:extLst>
              </p:cNvPr>
              <p:cNvCxnSpPr/>
              <p:nvPr/>
            </p:nvCxnSpPr>
            <p:spPr bwMode="auto">
              <a:xfrm flipH="1">
                <a:off x="2753460" y="5528221"/>
                <a:ext cx="114577" cy="96258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737CB9F4-711B-6576-388B-3D64D2BC72C9}"/>
                  </a:ext>
                </a:extLst>
              </p:cNvPr>
              <p:cNvCxnSpPr/>
              <p:nvPr/>
            </p:nvCxnSpPr>
            <p:spPr bwMode="auto">
              <a:xfrm>
                <a:off x="2637767" y="5387533"/>
                <a:ext cx="0" cy="259684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D18E4DC7-76F6-8903-310F-FB488614F5A4}"/>
                  </a:ext>
                </a:extLst>
              </p:cNvPr>
              <p:cNvCxnSpPr/>
              <p:nvPr/>
            </p:nvCxnSpPr>
            <p:spPr bwMode="auto">
              <a:xfrm>
                <a:off x="2637767" y="5818110"/>
                <a:ext cx="0" cy="282904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F1280232-1572-F7DF-209E-F23493A99D5B}"/>
                  </a:ext>
                </a:extLst>
              </p:cNvPr>
              <p:cNvGrpSpPr/>
              <p:nvPr/>
            </p:nvGrpSpPr>
            <p:grpSpPr>
              <a:xfrm>
                <a:off x="2512528" y="6105605"/>
                <a:ext cx="255603" cy="96204"/>
                <a:chOff x="2987919" y="4044462"/>
                <a:chExt cx="389792" cy="164117"/>
              </a:xfrm>
            </p:grpSpPr>
            <p:cxnSp>
              <p:nvCxnSpPr>
                <p:cNvPr id="346" name="直線コネクタ 345">
                  <a:extLst>
                    <a:ext uri="{FF2B5EF4-FFF2-40B4-BE49-F238E27FC236}">
                      <a16:creationId xmlns:a16="http://schemas.microsoft.com/office/drawing/2014/main" id="{05EF7E3E-B696-226E-6908-055EA05B4CBF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7" name="直線コネクタ 346">
                  <a:extLst>
                    <a:ext uri="{FF2B5EF4-FFF2-40B4-BE49-F238E27FC236}">
                      <a16:creationId xmlns:a16="http://schemas.microsoft.com/office/drawing/2014/main" id="{93EA2018-3138-A64B-4E51-D3BE4B1FFC8C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8" name="直線コネクタ 347">
                  <a:extLst>
                    <a:ext uri="{FF2B5EF4-FFF2-40B4-BE49-F238E27FC236}">
                      <a16:creationId xmlns:a16="http://schemas.microsoft.com/office/drawing/2014/main" id="{50D5B913-E5F8-6F3B-6350-179E267DE350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9" name="直線コネクタ 348">
                  <a:extLst>
                    <a:ext uri="{FF2B5EF4-FFF2-40B4-BE49-F238E27FC236}">
                      <a16:creationId xmlns:a16="http://schemas.microsoft.com/office/drawing/2014/main" id="{CBCDFBDF-B2B9-EE6F-0187-1043FF4D0F22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39" name="直線矢印コネクタ 138">
                <a:extLst>
                  <a:ext uri="{FF2B5EF4-FFF2-40B4-BE49-F238E27FC236}">
                    <a16:creationId xmlns:a16="http://schemas.microsoft.com/office/drawing/2014/main" id="{40E5346D-1188-3752-1EDB-4E99DB62C23E}"/>
                  </a:ext>
                </a:extLst>
              </p:cNvPr>
              <p:cNvCxnSpPr/>
              <p:nvPr/>
            </p:nvCxnSpPr>
            <p:spPr bwMode="auto">
              <a:xfrm flipH="1">
                <a:off x="2790400" y="5606961"/>
                <a:ext cx="114577" cy="96258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07C98107-2A12-2708-214D-B374D49501CE}"/>
                  </a:ext>
                </a:extLst>
              </p:cNvPr>
              <p:cNvGrpSpPr/>
              <p:nvPr/>
            </p:nvGrpSpPr>
            <p:grpSpPr>
              <a:xfrm>
                <a:off x="1238404" y="5624818"/>
                <a:ext cx="255603" cy="61848"/>
                <a:chOff x="3006969" y="2778369"/>
                <a:chExt cx="369277" cy="87923"/>
              </a:xfrm>
            </p:grpSpPr>
            <p:cxnSp>
              <p:nvCxnSpPr>
                <p:cNvPr id="344" name="直線コネクタ 343">
                  <a:extLst>
                    <a:ext uri="{FF2B5EF4-FFF2-40B4-BE49-F238E27FC236}">
                      <a16:creationId xmlns:a16="http://schemas.microsoft.com/office/drawing/2014/main" id="{BA060E63-370A-721B-02D5-A57EAACE83C5}"/>
                    </a:ext>
                  </a:extLst>
                </p:cNvPr>
                <p:cNvCxnSpPr/>
                <p:nvPr/>
              </p:nvCxnSpPr>
              <p:spPr>
                <a:xfrm>
                  <a:off x="3006969" y="2778369"/>
                  <a:ext cx="36927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5" name="直線コネクタ 344">
                  <a:extLst>
                    <a:ext uri="{FF2B5EF4-FFF2-40B4-BE49-F238E27FC236}">
                      <a16:creationId xmlns:a16="http://schemas.microsoft.com/office/drawing/2014/main" id="{ED298A49-6B22-BD70-7B82-47A0854E771B}"/>
                    </a:ext>
                  </a:extLst>
                </p:cNvPr>
                <p:cNvCxnSpPr/>
                <p:nvPr/>
              </p:nvCxnSpPr>
              <p:spPr>
                <a:xfrm>
                  <a:off x="3088298" y="2866292"/>
                  <a:ext cx="206619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99B439D7-6A74-E7C1-B69A-822B254B710E}"/>
                  </a:ext>
                </a:extLst>
              </p:cNvPr>
              <p:cNvCxnSpPr/>
              <p:nvPr/>
            </p:nvCxnSpPr>
            <p:spPr bwMode="auto">
              <a:xfrm>
                <a:off x="1358875" y="5686666"/>
                <a:ext cx="0" cy="42130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42" name="グループ化 141">
                <a:extLst>
                  <a:ext uri="{FF2B5EF4-FFF2-40B4-BE49-F238E27FC236}">
                    <a16:creationId xmlns:a16="http://schemas.microsoft.com/office/drawing/2014/main" id="{B93029C0-A869-2138-05A4-4E8FFC792267}"/>
                  </a:ext>
                </a:extLst>
              </p:cNvPr>
              <p:cNvGrpSpPr/>
              <p:nvPr/>
            </p:nvGrpSpPr>
            <p:grpSpPr>
              <a:xfrm>
                <a:off x="1235396" y="6108094"/>
                <a:ext cx="255603" cy="96204"/>
                <a:chOff x="2987919" y="4044462"/>
                <a:chExt cx="389792" cy="164117"/>
              </a:xfrm>
            </p:grpSpPr>
            <p:cxnSp>
              <p:nvCxnSpPr>
                <p:cNvPr id="340" name="直線コネクタ 339">
                  <a:extLst>
                    <a:ext uri="{FF2B5EF4-FFF2-40B4-BE49-F238E27FC236}">
                      <a16:creationId xmlns:a16="http://schemas.microsoft.com/office/drawing/2014/main" id="{01B8FE40-056C-962E-CE61-715DBB045430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1" name="直線コネクタ 340">
                  <a:extLst>
                    <a:ext uri="{FF2B5EF4-FFF2-40B4-BE49-F238E27FC236}">
                      <a16:creationId xmlns:a16="http://schemas.microsoft.com/office/drawing/2014/main" id="{E5F70CD4-04A2-8501-057E-E9D6CC24DF20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2" name="直線コネクタ 341">
                  <a:extLst>
                    <a:ext uri="{FF2B5EF4-FFF2-40B4-BE49-F238E27FC236}">
                      <a16:creationId xmlns:a16="http://schemas.microsoft.com/office/drawing/2014/main" id="{391A2F96-500F-3CB4-AEFB-7582002EFC88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3" name="直線コネクタ 342">
                  <a:extLst>
                    <a:ext uri="{FF2B5EF4-FFF2-40B4-BE49-F238E27FC236}">
                      <a16:creationId xmlns:a16="http://schemas.microsoft.com/office/drawing/2014/main" id="{F1B5425D-A4D2-048B-56E4-6CE9A607957B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0B52BCE7-F077-BC80-C4D5-B7AB5205DF7D}"/>
                      </a:ext>
                    </a:extLst>
                  </p:cNvPr>
                  <p:cNvSpPr txBox="1"/>
                  <p:nvPr/>
                </p:nvSpPr>
                <p:spPr>
                  <a:xfrm>
                    <a:off x="937755" y="5602662"/>
                    <a:ext cx="394869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56" name="テキスト ボックス 355">
                    <a:extLst>
                      <a:ext uri="{FF2B5EF4-FFF2-40B4-BE49-F238E27FC236}">
                        <a16:creationId xmlns:a16="http://schemas.microsoft.com/office/drawing/2014/main" id="{3A11ABF3-946D-6ECC-D8D5-5450912B0F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755" y="5602662"/>
                    <a:ext cx="394869" cy="255908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F981A196-F1AD-6FE1-3906-1A5081A8C030}"/>
                  </a:ext>
                </a:extLst>
              </p:cNvPr>
              <p:cNvCxnSpPr/>
              <p:nvPr/>
            </p:nvCxnSpPr>
            <p:spPr bwMode="auto">
              <a:xfrm>
                <a:off x="1358875" y="5184429"/>
                <a:ext cx="0" cy="43125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15AB8D65-065E-12E6-04C2-10F9EBCB97D6}"/>
                  </a:ext>
                </a:extLst>
              </p:cNvPr>
              <p:cNvGrpSpPr/>
              <p:nvPr/>
            </p:nvGrpSpPr>
            <p:grpSpPr>
              <a:xfrm flipH="1">
                <a:off x="6587047" y="5030712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337" name="直線コネクタ 336">
                  <a:extLst>
                    <a:ext uri="{FF2B5EF4-FFF2-40B4-BE49-F238E27FC236}">
                      <a16:creationId xmlns:a16="http://schemas.microsoft.com/office/drawing/2014/main" id="{FC652B72-8998-4D06-542A-423D77F3E7E2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" name="直線コネクタ 337">
                  <a:extLst>
                    <a:ext uri="{FF2B5EF4-FFF2-40B4-BE49-F238E27FC236}">
                      <a16:creationId xmlns:a16="http://schemas.microsoft.com/office/drawing/2014/main" id="{8ADF7E21-0B41-E9A2-E388-21B305E4C700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9" name="直線コネクタ 338">
                  <a:extLst>
                    <a:ext uri="{FF2B5EF4-FFF2-40B4-BE49-F238E27FC236}">
                      <a16:creationId xmlns:a16="http://schemas.microsoft.com/office/drawing/2014/main" id="{3C95FFE7-62AC-65CE-754A-804F1F6049D4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73B344F0-DFC0-7A79-D952-409651BC9084}"/>
                  </a:ext>
                </a:extLst>
              </p:cNvPr>
              <p:cNvSpPr/>
              <p:nvPr/>
            </p:nvSpPr>
            <p:spPr bwMode="auto">
              <a:xfrm flipH="1">
                <a:off x="6502533" y="5527251"/>
                <a:ext cx="196773" cy="28809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FB21917-8996-CA61-6FE9-93B572789FB3}"/>
                  </a:ext>
                </a:extLst>
              </p:cNvPr>
              <p:cNvCxnSpPr/>
              <p:nvPr/>
            </p:nvCxnSpPr>
            <p:spPr bwMode="auto">
              <a:xfrm flipH="1">
                <a:off x="6600919" y="5308416"/>
                <a:ext cx="0" cy="224042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BCDD8373-6D59-4F81-F268-434B48789CD2}"/>
                  </a:ext>
                </a:extLst>
              </p:cNvPr>
              <p:cNvCxnSpPr/>
              <p:nvPr/>
            </p:nvCxnSpPr>
            <p:spPr bwMode="auto">
              <a:xfrm flipH="1">
                <a:off x="6600919" y="5807145"/>
                <a:ext cx="0" cy="29090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FC19094B-4BA4-A0C0-2752-13062E02EA4D}"/>
                  </a:ext>
                </a:extLst>
              </p:cNvPr>
              <p:cNvCxnSpPr/>
              <p:nvPr/>
            </p:nvCxnSpPr>
            <p:spPr bwMode="auto">
              <a:xfrm flipH="1">
                <a:off x="6729667" y="5181467"/>
                <a:ext cx="775312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1E04FD82-C9E8-5D47-8ED9-F6EC84DA1862}"/>
                  </a:ext>
                </a:extLst>
              </p:cNvPr>
              <p:cNvGrpSpPr/>
              <p:nvPr/>
            </p:nvGrpSpPr>
            <p:grpSpPr>
              <a:xfrm flipH="1">
                <a:off x="7369846" y="5621856"/>
                <a:ext cx="255603" cy="61848"/>
                <a:chOff x="3006969" y="2778369"/>
                <a:chExt cx="369277" cy="87923"/>
              </a:xfrm>
            </p:grpSpPr>
            <p:cxnSp>
              <p:nvCxnSpPr>
                <p:cNvPr id="335" name="直線コネクタ 334">
                  <a:extLst>
                    <a:ext uri="{FF2B5EF4-FFF2-40B4-BE49-F238E27FC236}">
                      <a16:creationId xmlns:a16="http://schemas.microsoft.com/office/drawing/2014/main" id="{1C97BC7B-903F-4F7C-F8FC-40464B203AD9}"/>
                    </a:ext>
                  </a:extLst>
                </p:cNvPr>
                <p:cNvCxnSpPr/>
                <p:nvPr/>
              </p:nvCxnSpPr>
              <p:spPr>
                <a:xfrm>
                  <a:off x="3006969" y="2778369"/>
                  <a:ext cx="36927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6" name="直線コネクタ 335">
                  <a:extLst>
                    <a:ext uri="{FF2B5EF4-FFF2-40B4-BE49-F238E27FC236}">
                      <a16:creationId xmlns:a16="http://schemas.microsoft.com/office/drawing/2014/main" id="{CD9BF017-7F83-3D95-D627-612D4B1CF2B4}"/>
                    </a:ext>
                  </a:extLst>
                </p:cNvPr>
                <p:cNvCxnSpPr/>
                <p:nvPr/>
              </p:nvCxnSpPr>
              <p:spPr>
                <a:xfrm>
                  <a:off x="3088298" y="2866292"/>
                  <a:ext cx="206619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6131E314-BBF0-F830-3136-64D2B0BE97A6}"/>
                  </a:ext>
                </a:extLst>
              </p:cNvPr>
              <p:cNvCxnSpPr/>
              <p:nvPr/>
            </p:nvCxnSpPr>
            <p:spPr bwMode="auto">
              <a:xfrm flipH="1">
                <a:off x="7504979" y="5683703"/>
                <a:ext cx="0" cy="42130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テキスト ボックス 151">
                    <a:extLst>
                      <a:ext uri="{FF2B5EF4-FFF2-40B4-BE49-F238E27FC236}">
                        <a16:creationId xmlns:a16="http://schemas.microsoft.com/office/drawing/2014/main" id="{12C98B1C-E20C-5F73-677D-2CBD4ABC687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494078" y="5586413"/>
                    <a:ext cx="499607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65" name="テキスト ボックス 364">
                    <a:extLst>
                      <a:ext uri="{FF2B5EF4-FFF2-40B4-BE49-F238E27FC236}">
                        <a16:creationId xmlns:a16="http://schemas.microsoft.com/office/drawing/2014/main" id="{8E8BDF93-6224-5B63-5D16-9A0893EB0E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494078" y="5586413"/>
                    <a:ext cx="499607" cy="25590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B51374A5-DD94-FEA2-78BA-3C7439617191}"/>
                  </a:ext>
                </a:extLst>
              </p:cNvPr>
              <p:cNvCxnSpPr/>
              <p:nvPr/>
            </p:nvCxnSpPr>
            <p:spPr bwMode="auto">
              <a:xfrm flipH="1">
                <a:off x="7504979" y="5181467"/>
                <a:ext cx="0" cy="43125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5C127CFF-0291-D6AE-4E23-5648CE6387B5}"/>
                  </a:ext>
                </a:extLst>
              </p:cNvPr>
              <p:cNvSpPr/>
              <p:nvPr/>
            </p:nvSpPr>
            <p:spPr bwMode="auto">
              <a:xfrm>
                <a:off x="6507034" y="3958500"/>
                <a:ext cx="196773" cy="28809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テキスト ボックス 154">
                    <a:extLst>
                      <a:ext uri="{FF2B5EF4-FFF2-40B4-BE49-F238E27FC236}">
                        <a16:creationId xmlns:a16="http://schemas.microsoft.com/office/drawing/2014/main" id="{ABC11FD2-7EC4-EFE3-F3AA-D55BD57D1069}"/>
                      </a:ext>
                    </a:extLst>
                  </p:cNvPr>
                  <p:cNvSpPr txBox="1"/>
                  <p:nvPr/>
                </p:nvSpPr>
                <p:spPr>
                  <a:xfrm>
                    <a:off x="2586406" y="4184939"/>
                    <a:ext cx="489580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𝐿𝑇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69" name="テキスト ボックス 368">
                    <a:extLst>
                      <a:ext uri="{FF2B5EF4-FFF2-40B4-BE49-F238E27FC236}">
                        <a16:creationId xmlns:a16="http://schemas.microsoft.com/office/drawing/2014/main" id="{4FF6E0A6-FB38-AB41-4778-1A560312AD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6406" y="4184939"/>
                    <a:ext cx="489580" cy="25590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4634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テキスト ボックス 155">
                    <a:extLst>
                      <a:ext uri="{FF2B5EF4-FFF2-40B4-BE49-F238E27FC236}">
                        <a16:creationId xmlns:a16="http://schemas.microsoft.com/office/drawing/2014/main" id="{FF3D3EA3-B045-4A92-D964-A706A5155B05}"/>
                      </a:ext>
                    </a:extLst>
                  </p:cNvPr>
                  <p:cNvSpPr txBox="1"/>
                  <p:nvPr/>
                </p:nvSpPr>
                <p:spPr>
                  <a:xfrm>
                    <a:off x="5840217" y="4214584"/>
                    <a:ext cx="489580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𝐿𝑇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70" name="テキスト ボックス 369">
                    <a:extLst>
                      <a:ext uri="{FF2B5EF4-FFF2-40B4-BE49-F238E27FC236}">
                        <a16:creationId xmlns:a16="http://schemas.microsoft.com/office/drawing/2014/main" id="{D6383AC1-1C72-9794-E9CF-ED66900FA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0217" y="4214584"/>
                    <a:ext cx="489580" cy="25590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テキスト ボックス 156">
                    <a:extLst>
                      <a:ext uri="{FF2B5EF4-FFF2-40B4-BE49-F238E27FC236}">
                        <a16:creationId xmlns:a16="http://schemas.microsoft.com/office/drawing/2014/main" id="{329B56BC-72F2-CFA9-C6FC-B5C88A046963}"/>
                      </a:ext>
                    </a:extLst>
                  </p:cNvPr>
                  <p:cNvSpPr txBox="1"/>
                  <p:nvPr/>
                </p:nvSpPr>
                <p:spPr>
                  <a:xfrm>
                    <a:off x="1795501" y="5306979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71" name="テキスト ボックス 370">
                    <a:extLst>
                      <a:ext uri="{FF2B5EF4-FFF2-40B4-BE49-F238E27FC236}">
                        <a16:creationId xmlns:a16="http://schemas.microsoft.com/office/drawing/2014/main" id="{FF9C58E7-2AAD-1DC5-67A5-A6E8197169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501" y="5306979"/>
                    <a:ext cx="427856" cy="25590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テキスト ボックス 157">
                    <a:extLst>
                      <a:ext uri="{FF2B5EF4-FFF2-40B4-BE49-F238E27FC236}">
                        <a16:creationId xmlns:a16="http://schemas.microsoft.com/office/drawing/2014/main" id="{169CDA9E-71C7-12AE-94EE-AE471E8D662F}"/>
                      </a:ext>
                    </a:extLst>
                  </p:cNvPr>
                  <p:cNvSpPr txBox="1"/>
                  <p:nvPr/>
                </p:nvSpPr>
                <p:spPr>
                  <a:xfrm>
                    <a:off x="6134361" y="5635788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72" name="テキスト ボックス 371">
                    <a:extLst>
                      <a:ext uri="{FF2B5EF4-FFF2-40B4-BE49-F238E27FC236}">
                        <a16:creationId xmlns:a16="http://schemas.microsoft.com/office/drawing/2014/main" id="{99B3E1BB-59BD-11D6-6497-6FF48BE2A0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361" y="5635788"/>
                    <a:ext cx="427856" cy="255908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634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B6FE0E57-7A67-A7B7-A08F-CC8F26AE2ECA}"/>
                      </a:ext>
                    </a:extLst>
                  </p:cNvPr>
                  <p:cNvSpPr txBox="1"/>
                  <p:nvPr/>
                </p:nvSpPr>
                <p:spPr>
                  <a:xfrm>
                    <a:off x="2225769" y="5003165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73" name="テキスト ボックス 372">
                    <a:extLst>
                      <a:ext uri="{FF2B5EF4-FFF2-40B4-BE49-F238E27FC236}">
                        <a16:creationId xmlns:a16="http://schemas.microsoft.com/office/drawing/2014/main" id="{75DEA506-F047-35FA-4B7C-5AE41E971A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5769" y="5003165"/>
                    <a:ext cx="427856" cy="255908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857" b="-5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テキスト ボックス 159">
                    <a:extLst>
                      <a:ext uri="{FF2B5EF4-FFF2-40B4-BE49-F238E27FC236}">
                        <a16:creationId xmlns:a16="http://schemas.microsoft.com/office/drawing/2014/main" id="{50DDC3CF-918D-2EC7-78F2-853857E9896C}"/>
                      </a:ext>
                    </a:extLst>
                  </p:cNvPr>
                  <p:cNvSpPr txBox="1"/>
                  <p:nvPr/>
                </p:nvSpPr>
                <p:spPr>
                  <a:xfrm>
                    <a:off x="6122294" y="5060565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74" name="テキスト ボックス 373">
                    <a:extLst>
                      <a:ext uri="{FF2B5EF4-FFF2-40B4-BE49-F238E27FC236}">
                        <a16:creationId xmlns:a16="http://schemas.microsoft.com/office/drawing/2014/main" id="{EB32BBDA-467F-8CDF-5AA4-2008B14B28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2294" y="5060565"/>
                    <a:ext cx="427856" cy="255908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857" b="-5952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3E67E8B9-ABC0-5691-7691-87EEC3652717}"/>
                  </a:ext>
                </a:extLst>
              </p:cNvPr>
              <p:cNvSpPr/>
              <p:nvPr/>
            </p:nvSpPr>
            <p:spPr bwMode="auto">
              <a:xfrm flipH="1">
                <a:off x="2233568" y="5364730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grpSp>
            <p:nvGrpSpPr>
              <p:cNvPr id="162" name="グループ化 161">
                <a:extLst>
                  <a:ext uri="{FF2B5EF4-FFF2-40B4-BE49-F238E27FC236}">
                    <a16:creationId xmlns:a16="http://schemas.microsoft.com/office/drawing/2014/main" id="{E903CC50-8582-6128-3F3D-35F5FFD61ED6}"/>
                  </a:ext>
                </a:extLst>
              </p:cNvPr>
              <p:cNvGrpSpPr/>
              <p:nvPr/>
            </p:nvGrpSpPr>
            <p:grpSpPr>
              <a:xfrm>
                <a:off x="6492161" y="6097986"/>
                <a:ext cx="261605" cy="98893"/>
                <a:chOff x="2987919" y="4044462"/>
                <a:chExt cx="389792" cy="164117"/>
              </a:xfrm>
            </p:grpSpPr>
            <p:cxnSp>
              <p:nvCxnSpPr>
                <p:cNvPr id="331" name="直線コネクタ 330">
                  <a:extLst>
                    <a:ext uri="{FF2B5EF4-FFF2-40B4-BE49-F238E27FC236}">
                      <a16:creationId xmlns:a16="http://schemas.microsoft.com/office/drawing/2014/main" id="{843375AA-01A1-B092-E8DF-3EF3D1DC35F0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2" name="直線コネクタ 331">
                  <a:extLst>
                    <a:ext uri="{FF2B5EF4-FFF2-40B4-BE49-F238E27FC236}">
                      <a16:creationId xmlns:a16="http://schemas.microsoft.com/office/drawing/2014/main" id="{347D336C-CB80-CD8B-CAD6-432A952A0B10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3" name="直線コネクタ 332">
                  <a:extLst>
                    <a:ext uri="{FF2B5EF4-FFF2-40B4-BE49-F238E27FC236}">
                      <a16:creationId xmlns:a16="http://schemas.microsoft.com/office/drawing/2014/main" id="{BCEB754A-BAB8-3B3B-806E-42AA731F47E3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4" name="直線コネクタ 333">
                  <a:extLst>
                    <a:ext uri="{FF2B5EF4-FFF2-40B4-BE49-F238E27FC236}">
                      <a16:creationId xmlns:a16="http://schemas.microsoft.com/office/drawing/2014/main" id="{17873BEE-8CDC-4A51-3833-3A6A06D447F0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5FD29E00-B778-DADF-97B8-0FE9A37673BB}"/>
                  </a:ext>
                </a:extLst>
              </p:cNvPr>
              <p:cNvGrpSpPr/>
              <p:nvPr/>
            </p:nvGrpSpPr>
            <p:grpSpPr>
              <a:xfrm>
                <a:off x="7397000" y="6101518"/>
                <a:ext cx="261605" cy="98893"/>
                <a:chOff x="2987919" y="4044462"/>
                <a:chExt cx="389792" cy="164117"/>
              </a:xfrm>
            </p:grpSpPr>
            <p:cxnSp>
              <p:nvCxnSpPr>
                <p:cNvPr id="327" name="直線コネクタ 326">
                  <a:extLst>
                    <a:ext uri="{FF2B5EF4-FFF2-40B4-BE49-F238E27FC236}">
                      <a16:creationId xmlns:a16="http://schemas.microsoft.com/office/drawing/2014/main" id="{0FB70148-958F-A07E-570E-83CACBE0B99E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8" name="直線コネクタ 327">
                  <a:extLst>
                    <a:ext uri="{FF2B5EF4-FFF2-40B4-BE49-F238E27FC236}">
                      <a16:creationId xmlns:a16="http://schemas.microsoft.com/office/drawing/2014/main" id="{C02AEC92-1148-4E3A-CA38-AC3F2AC57B74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9" name="直線コネクタ 328">
                  <a:extLst>
                    <a:ext uri="{FF2B5EF4-FFF2-40B4-BE49-F238E27FC236}">
                      <a16:creationId xmlns:a16="http://schemas.microsoft.com/office/drawing/2014/main" id="{5BD089E6-0876-F947-B974-7B682E98F46C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0" name="直線コネクタ 329">
                  <a:extLst>
                    <a:ext uri="{FF2B5EF4-FFF2-40B4-BE49-F238E27FC236}">
                      <a16:creationId xmlns:a16="http://schemas.microsoft.com/office/drawing/2014/main" id="{2466D934-BE0B-5CF5-F273-A326EDE8C5BA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301B5108-0064-FC89-888F-D60127127F71}"/>
                  </a:ext>
                </a:extLst>
              </p:cNvPr>
              <p:cNvCxnSpPr/>
              <p:nvPr/>
            </p:nvCxnSpPr>
            <p:spPr bwMode="auto">
              <a:xfrm>
                <a:off x="2286000" y="4751070"/>
                <a:ext cx="1528489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5" name="グループ化 164">
                <a:extLst>
                  <a:ext uri="{FF2B5EF4-FFF2-40B4-BE49-F238E27FC236}">
                    <a16:creationId xmlns:a16="http://schemas.microsoft.com/office/drawing/2014/main" id="{DD163BF1-17D6-303D-56EB-16F3B9A512E6}"/>
                  </a:ext>
                </a:extLst>
              </p:cNvPr>
              <p:cNvGrpSpPr/>
              <p:nvPr/>
            </p:nvGrpSpPr>
            <p:grpSpPr>
              <a:xfrm>
                <a:off x="6714022" y="4187256"/>
                <a:ext cx="255603" cy="61848"/>
                <a:chOff x="3006969" y="2778369"/>
                <a:chExt cx="369277" cy="87923"/>
              </a:xfrm>
            </p:grpSpPr>
            <p:cxnSp>
              <p:nvCxnSpPr>
                <p:cNvPr id="325" name="直線コネクタ 324">
                  <a:extLst>
                    <a:ext uri="{FF2B5EF4-FFF2-40B4-BE49-F238E27FC236}">
                      <a16:creationId xmlns:a16="http://schemas.microsoft.com/office/drawing/2014/main" id="{B604CC17-0C14-E2D7-D232-346CDF7FCF54}"/>
                    </a:ext>
                  </a:extLst>
                </p:cNvPr>
                <p:cNvCxnSpPr/>
                <p:nvPr/>
              </p:nvCxnSpPr>
              <p:spPr>
                <a:xfrm>
                  <a:off x="3006969" y="2778369"/>
                  <a:ext cx="36927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6" name="直線コネクタ 325">
                  <a:extLst>
                    <a:ext uri="{FF2B5EF4-FFF2-40B4-BE49-F238E27FC236}">
                      <a16:creationId xmlns:a16="http://schemas.microsoft.com/office/drawing/2014/main" id="{F1D0391A-527E-9EE0-8E32-C4EA0E4FFF2F}"/>
                    </a:ext>
                  </a:extLst>
                </p:cNvPr>
                <p:cNvCxnSpPr/>
                <p:nvPr/>
              </p:nvCxnSpPr>
              <p:spPr>
                <a:xfrm>
                  <a:off x="3088298" y="2866292"/>
                  <a:ext cx="206619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3897CB9F-B1C6-C72C-92FF-3138032E37E8}"/>
                  </a:ext>
                </a:extLst>
              </p:cNvPr>
              <p:cNvCxnSpPr/>
              <p:nvPr/>
            </p:nvCxnSpPr>
            <p:spPr bwMode="auto">
              <a:xfrm>
                <a:off x="6840814" y="3891503"/>
                <a:ext cx="0" cy="28128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6EBFD6A8-CC0B-98FA-D1EF-537F8306EAF3}"/>
                  </a:ext>
                </a:extLst>
              </p:cNvPr>
              <p:cNvCxnSpPr/>
              <p:nvPr/>
            </p:nvCxnSpPr>
            <p:spPr bwMode="auto">
              <a:xfrm>
                <a:off x="6841825" y="3676272"/>
                <a:ext cx="0" cy="141809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2CDEDC82-D415-5CF3-2843-B5091AB62EEC}"/>
                  </a:ext>
                </a:extLst>
              </p:cNvPr>
              <p:cNvGrpSpPr/>
              <p:nvPr/>
            </p:nvGrpSpPr>
            <p:grpSpPr>
              <a:xfrm>
                <a:off x="6698913" y="3829655"/>
                <a:ext cx="255603" cy="61848"/>
                <a:chOff x="3006969" y="2778369"/>
                <a:chExt cx="369277" cy="87923"/>
              </a:xfrm>
            </p:grpSpPr>
            <p:cxnSp>
              <p:nvCxnSpPr>
                <p:cNvPr id="323" name="直線コネクタ 322">
                  <a:extLst>
                    <a:ext uri="{FF2B5EF4-FFF2-40B4-BE49-F238E27FC236}">
                      <a16:creationId xmlns:a16="http://schemas.microsoft.com/office/drawing/2014/main" id="{127CA7DF-F942-6F84-01C5-6A09E3B41EB1}"/>
                    </a:ext>
                  </a:extLst>
                </p:cNvPr>
                <p:cNvCxnSpPr/>
                <p:nvPr/>
              </p:nvCxnSpPr>
              <p:spPr>
                <a:xfrm>
                  <a:off x="3006969" y="2778369"/>
                  <a:ext cx="36927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4" name="直線コネクタ 323">
                  <a:extLst>
                    <a:ext uri="{FF2B5EF4-FFF2-40B4-BE49-F238E27FC236}">
                      <a16:creationId xmlns:a16="http://schemas.microsoft.com/office/drawing/2014/main" id="{AFFAEA8F-4ABB-2D8D-F553-797A8D57A252}"/>
                    </a:ext>
                  </a:extLst>
                </p:cNvPr>
                <p:cNvCxnSpPr/>
                <p:nvPr/>
              </p:nvCxnSpPr>
              <p:spPr>
                <a:xfrm>
                  <a:off x="3088298" y="2866292"/>
                  <a:ext cx="206619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69" name="直線矢印コネクタ 168">
                <a:extLst>
                  <a:ext uri="{FF2B5EF4-FFF2-40B4-BE49-F238E27FC236}">
                    <a16:creationId xmlns:a16="http://schemas.microsoft.com/office/drawing/2014/main" id="{283CD15C-8BF4-E0F1-BBBD-9535C57D2720}"/>
                  </a:ext>
                </a:extLst>
              </p:cNvPr>
              <p:cNvCxnSpPr/>
              <p:nvPr/>
            </p:nvCxnSpPr>
            <p:spPr bwMode="auto">
              <a:xfrm flipV="1">
                <a:off x="6678235" y="3791280"/>
                <a:ext cx="287960" cy="144125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テキスト ボックス 169">
                    <a:extLst>
                      <a:ext uri="{FF2B5EF4-FFF2-40B4-BE49-F238E27FC236}">
                        <a16:creationId xmlns:a16="http://schemas.microsoft.com/office/drawing/2014/main" id="{CAF52C6C-EEE9-42FE-ACEA-B21BE2B0D41D}"/>
                      </a:ext>
                    </a:extLst>
                  </p:cNvPr>
                  <p:cNvSpPr txBox="1"/>
                  <p:nvPr/>
                </p:nvSpPr>
                <p:spPr>
                  <a:xfrm>
                    <a:off x="6931888" y="4155765"/>
                    <a:ext cx="546809" cy="2489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𝐶𝑂𝑁𝑇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86" name="テキスト ボックス 385">
                    <a:extLst>
                      <a:ext uri="{FF2B5EF4-FFF2-40B4-BE49-F238E27FC236}">
                        <a16:creationId xmlns:a16="http://schemas.microsoft.com/office/drawing/2014/main" id="{45497E4E-D0C5-0D0A-A56E-5C0C399C43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1888" y="4155765"/>
                    <a:ext cx="546809" cy="24895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r="-31111" b="-4634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9F37AC31-6A73-1CA8-6752-96EEBA2A8F8D}"/>
                  </a:ext>
                </a:extLst>
              </p:cNvPr>
              <p:cNvCxnSpPr/>
              <p:nvPr/>
            </p:nvCxnSpPr>
            <p:spPr bwMode="auto">
              <a:xfrm>
                <a:off x="6834070" y="4246596"/>
                <a:ext cx="0" cy="152454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72" name="グループ化 171">
                <a:extLst>
                  <a:ext uri="{FF2B5EF4-FFF2-40B4-BE49-F238E27FC236}">
                    <a16:creationId xmlns:a16="http://schemas.microsoft.com/office/drawing/2014/main" id="{B640CFCC-EB0F-163B-798F-FD9E478D6933}"/>
                  </a:ext>
                </a:extLst>
              </p:cNvPr>
              <p:cNvGrpSpPr/>
              <p:nvPr/>
            </p:nvGrpSpPr>
            <p:grpSpPr>
              <a:xfrm>
                <a:off x="6710592" y="4399050"/>
                <a:ext cx="255603" cy="96204"/>
                <a:chOff x="2987919" y="4044462"/>
                <a:chExt cx="389792" cy="164117"/>
              </a:xfrm>
            </p:grpSpPr>
            <p:cxnSp>
              <p:nvCxnSpPr>
                <p:cNvPr id="319" name="直線コネクタ 318">
                  <a:extLst>
                    <a:ext uri="{FF2B5EF4-FFF2-40B4-BE49-F238E27FC236}">
                      <a16:creationId xmlns:a16="http://schemas.microsoft.com/office/drawing/2014/main" id="{066EDC69-1BC7-2AB7-B33E-3B67136DC132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0" name="直線コネクタ 319">
                  <a:extLst>
                    <a:ext uri="{FF2B5EF4-FFF2-40B4-BE49-F238E27FC236}">
                      <a16:creationId xmlns:a16="http://schemas.microsoft.com/office/drawing/2014/main" id="{D4536C8A-EEF1-D827-BC00-3FDBA373F309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1" name="直線コネクタ 320">
                  <a:extLst>
                    <a:ext uri="{FF2B5EF4-FFF2-40B4-BE49-F238E27FC236}">
                      <a16:creationId xmlns:a16="http://schemas.microsoft.com/office/drawing/2014/main" id="{3B7BD848-926D-33DA-AEDE-C2F519A98204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2" name="直線コネクタ 321">
                  <a:extLst>
                    <a:ext uri="{FF2B5EF4-FFF2-40B4-BE49-F238E27FC236}">
                      <a16:creationId xmlns:a16="http://schemas.microsoft.com/office/drawing/2014/main" id="{EA4D2BA1-864F-273F-B346-563CB48AF6D5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E9E0144C-8296-B590-3AE1-610CDE487EE7}"/>
                  </a:ext>
                </a:extLst>
              </p:cNvPr>
              <p:cNvCxnSpPr/>
              <p:nvPr/>
            </p:nvCxnSpPr>
            <p:spPr bwMode="auto">
              <a:xfrm flipV="1">
                <a:off x="2290898" y="4244747"/>
                <a:ext cx="0" cy="79250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8EF810A2-EA85-714E-7F4B-912116ED3E54}"/>
                  </a:ext>
                </a:extLst>
              </p:cNvPr>
              <p:cNvCxnSpPr/>
              <p:nvPr/>
            </p:nvCxnSpPr>
            <p:spPr bwMode="auto">
              <a:xfrm flipV="1">
                <a:off x="6599658" y="4246351"/>
                <a:ext cx="0" cy="79421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C0FA4B9E-56E3-18E1-B9B8-AB1C7C29E219}"/>
                  </a:ext>
                </a:extLst>
              </p:cNvPr>
              <p:cNvSpPr/>
              <p:nvPr/>
            </p:nvSpPr>
            <p:spPr bwMode="auto">
              <a:xfrm flipH="1">
                <a:off x="2250576" y="4724917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27524429-6233-A9D9-98C5-E52305166EEC}"/>
                  </a:ext>
                </a:extLst>
              </p:cNvPr>
              <p:cNvSpPr/>
              <p:nvPr/>
            </p:nvSpPr>
            <p:spPr bwMode="auto">
              <a:xfrm flipH="1">
                <a:off x="6568471" y="4716647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テキスト ボックス 176">
                    <a:extLst>
                      <a:ext uri="{FF2B5EF4-FFF2-40B4-BE49-F238E27FC236}">
                        <a16:creationId xmlns:a16="http://schemas.microsoft.com/office/drawing/2014/main" id="{90CFD5C5-F259-8D3D-F00A-11A7D68CF699}"/>
                      </a:ext>
                    </a:extLst>
                  </p:cNvPr>
                  <p:cNvSpPr txBox="1"/>
                  <p:nvPr/>
                </p:nvSpPr>
                <p:spPr>
                  <a:xfrm>
                    <a:off x="4666340" y="4993158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93" name="テキスト ボックス 392">
                    <a:extLst>
                      <a:ext uri="{FF2B5EF4-FFF2-40B4-BE49-F238E27FC236}">
                        <a16:creationId xmlns:a16="http://schemas.microsoft.com/office/drawing/2014/main" id="{240359CB-2AC3-B7C6-6888-73F733453F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6340" y="4993158"/>
                    <a:ext cx="427856" cy="255908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17" r="-15493" b="-5952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157DD382-1B12-EB28-5984-D12E5DA92DB3}"/>
                  </a:ext>
                </a:extLst>
              </p:cNvPr>
              <p:cNvGrpSpPr/>
              <p:nvPr/>
            </p:nvGrpSpPr>
            <p:grpSpPr>
              <a:xfrm>
                <a:off x="3715636" y="4424273"/>
                <a:ext cx="602260" cy="576665"/>
                <a:chOff x="7900698" y="3532270"/>
                <a:chExt cx="730221" cy="832255"/>
              </a:xfrm>
            </p:grpSpPr>
            <p:grpSp>
              <p:nvGrpSpPr>
                <p:cNvPr id="301" name="グループ化 300">
                  <a:extLst>
                    <a:ext uri="{FF2B5EF4-FFF2-40B4-BE49-F238E27FC236}">
                      <a16:creationId xmlns:a16="http://schemas.microsoft.com/office/drawing/2014/main" id="{C75D596B-CA67-7E1C-0804-42BDA56887EA}"/>
                    </a:ext>
                  </a:extLst>
                </p:cNvPr>
                <p:cNvGrpSpPr/>
                <p:nvPr/>
              </p:nvGrpSpPr>
              <p:grpSpPr>
                <a:xfrm>
                  <a:off x="8457998" y="3767558"/>
                  <a:ext cx="172921" cy="416072"/>
                  <a:chOff x="4296697" y="3647797"/>
                  <a:chExt cx="176980" cy="427702"/>
                </a:xfrm>
              </p:grpSpPr>
              <p:cxnSp>
                <p:nvCxnSpPr>
                  <p:cNvPr id="316" name="直線コネクタ 315">
                    <a:extLst>
                      <a:ext uri="{FF2B5EF4-FFF2-40B4-BE49-F238E27FC236}">
                        <a16:creationId xmlns:a16="http://schemas.microsoft.com/office/drawing/2014/main" id="{11B17F89-C191-CE15-870B-04CB4B19160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296697" y="3677265"/>
                    <a:ext cx="0" cy="388373"/>
                  </a:xfrm>
                  <a:prstGeom prst="line">
                    <a:avLst/>
                  </a:prstGeom>
                  <a:solidFill>
                    <a:srgbClr val="00B8FF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17" name="直線コネクタ 316">
                    <a:extLst>
                      <a:ext uri="{FF2B5EF4-FFF2-40B4-BE49-F238E27FC236}">
                        <a16:creationId xmlns:a16="http://schemas.microsoft.com/office/drawing/2014/main" id="{5DA57B39-A0A4-B923-C134-29532AF5923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4296697" y="3647797"/>
                    <a:ext cx="167148" cy="167148"/>
                  </a:xfrm>
                  <a:prstGeom prst="line">
                    <a:avLst/>
                  </a:prstGeom>
                  <a:solidFill>
                    <a:srgbClr val="00B8FF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18" name="直線コネクタ 317">
                    <a:extLst>
                      <a:ext uri="{FF2B5EF4-FFF2-40B4-BE49-F238E27FC236}">
                        <a16:creationId xmlns:a16="http://schemas.microsoft.com/office/drawing/2014/main" id="{D5E3B958-32D7-6A11-59ED-C8EFA144A10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06529" y="3908351"/>
                    <a:ext cx="167148" cy="167148"/>
                  </a:xfrm>
                  <a:prstGeom prst="line">
                    <a:avLst/>
                  </a:prstGeom>
                  <a:solidFill>
                    <a:srgbClr val="00B8FF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02" name="グループ化 301">
                  <a:extLst>
                    <a:ext uri="{FF2B5EF4-FFF2-40B4-BE49-F238E27FC236}">
                      <a16:creationId xmlns:a16="http://schemas.microsoft.com/office/drawing/2014/main" id="{02B29179-8374-C6AD-D4D0-5F5B210B0115}"/>
                    </a:ext>
                  </a:extLst>
                </p:cNvPr>
                <p:cNvGrpSpPr/>
                <p:nvPr/>
              </p:nvGrpSpPr>
              <p:grpSpPr>
                <a:xfrm>
                  <a:off x="8010947" y="3782229"/>
                  <a:ext cx="172921" cy="416072"/>
                  <a:chOff x="4296697" y="3647797"/>
                  <a:chExt cx="176980" cy="427702"/>
                </a:xfrm>
              </p:grpSpPr>
              <p:cxnSp>
                <p:nvCxnSpPr>
                  <p:cNvPr id="313" name="直線コネクタ 312">
                    <a:extLst>
                      <a:ext uri="{FF2B5EF4-FFF2-40B4-BE49-F238E27FC236}">
                        <a16:creationId xmlns:a16="http://schemas.microsoft.com/office/drawing/2014/main" id="{C6C02A53-4DD0-3126-63A4-47D9B2F9730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296697" y="3677265"/>
                    <a:ext cx="0" cy="388373"/>
                  </a:xfrm>
                  <a:prstGeom prst="line">
                    <a:avLst/>
                  </a:prstGeom>
                  <a:solidFill>
                    <a:srgbClr val="00B8FF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14" name="直線コネクタ 313">
                    <a:extLst>
                      <a:ext uri="{FF2B5EF4-FFF2-40B4-BE49-F238E27FC236}">
                        <a16:creationId xmlns:a16="http://schemas.microsoft.com/office/drawing/2014/main" id="{2CF82028-21D8-DC6C-F8F6-1ADF5A7028E1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4296697" y="3647797"/>
                    <a:ext cx="167148" cy="167148"/>
                  </a:xfrm>
                  <a:prstGeom prst="line">
                    <a:avLst/>
                  </a:prstGeom>
                  <a:solidFill>
                    <a:srgbClr val="00B8FF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15" name="直線コネクタ 314">
                    <a:extLst>
                      <a:ext uri="{FF2B5EF4-FFF2-40B4-BE49-F238E27FC236}">
                        <a16:creationId xmlns:a16="http://schemas.microsoft.com/office/drawing/2014/main" id="{19EB2138-0994-5BEF-FECC-B93BC6E62B1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06529" y="3908351"/>
                    <a:ext cx="167148" cy="167148"/>
                  </a:xfrm>
                  <a:prstGeom prst="line">
                    <a:avLst/>
                  </a:prstGeom>
                  <a:solidFill>
                    <a:srgbClr val="00B8FF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03" name="直線コネクタ 302">
                  <a:extLst>
                    <a:ext uri="{FF2B5EF4-FFF2-40B4-BE49-F238E27FC236}">
                      <a16:creationId xmlns:a16="http://schemas.microsoft.com/office/drawing/2014/main" id="{70383BC1-B8AB-6DC8-88D5-0D16900A3245}"/>
                    </a:ext>
                  </a:extLst>
                </p:cNvPr>
                <p:cNvCxnSpPr/>
                <p:nvPr/>
              </p:nvCxnSpPr>
              <p:spPr bwMode="auto">
                <a:xfrm>
                  <a:off x="7909504" y="4003910"/>
                  <a:ext cx="0" cy="263789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4" name="直線コネクタ 303">
                  <a:extLst>
                    <a:ext uri="{FF2B5EF4-FFF2-40B4-BE49-F238E27FC236}">
                      <a16:creationId xmlns:a16="http://schemas.microsoft.com/office/drawing/2014/main" id="{668179F9-6771-7134-F540-99A32867781B}"/>
                    </a:ext>
                  </a:extLst>
                </p:cNvPr>
                <p:cNvCxnSpPr/>
                <p:nvPr/>
              </p:nvCxnSpPr>
              <p:spPr bwMode="auto">
                <a:xfrm>
                  <a:off x="7900698" y="4267699"/>
                  <a:ext cx="399015" cy="0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5" name="直線コネクタ 304">
                  <a:extLst>
                    <a:ext uri="{FF2B5EF4-FFF2-40B4-BE49-F238E27FC236}">
                      <a16:creationId xmlns:a16="http://schemas.microsoft.com/office/drawing/2014/main" id="{864D957C-2ADE-4C78-F5EF-156CBF62A3AA}"/>
                    </a:ext>
                  </a:extLst>
                </p:cNvPr>
                <p:cNvCxnSpPr/>
                <p:nvPr/>
              </p:nvCxnSpPr>
              <p:spPr bwMode="auto">
                <a:xfrm>
                  <a:off x="8299713" y="3969186"/>
                  <a:ext cx="0" cy="306079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6" name="直線コネクタ 305">
                  <a:extLst>
                    <a:ext uri="{FF2B5EF4-FFF2-40B4-BE49-F238E27FC236}">
                      <a16:creationId xmlns:a16="http://schemas.microsoft.com/office/drawing/2014/main" id="{5DC2A942-9005-FFC1-E765-8AF8E135BFD2}"/>
                    </a:ext>
                  </a:extLst>
                </p:cNvPr>
                <p:cNvCxnSpPr/>
                <p:nvPr/>
              </p:nvCxnSpPr>
              <p:spPr bwMode="auto">
                <a:xfrm>
                  <a:off x="8299713" y="3971168"/>
                  <a:ext cx="158285" cy="0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7" name="直線コネクタ 306">
                  <a:extLst>
                    <a:ext uri="{FF2B5EF4-FFF2-40B4-BE49-F238E27FC236}">
                      <a16:creationId xmlns:a16="http://schemas.microsoft.com/office/drawing/2014/main" id="{9E3AD91C-ABEF-245F-3410-1A7DC547B4F9}"/>
                    </a:ext>
                  </a:extLst>
                </p:cNvPr>
                <p:cNvCxnSpPr/>
                <p:nvPr/>
              </p:nvCxnSpPr>
              <p:spPr bwMode="auto">
                <a:xfrm>
                  <a:off x="8170905" y="4187508"/>
                  <a:ext cx="0" cy="177017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8" name="直線コネクタ 307">
                  <a:extLst>
                    <a:ext uri="{FF2B5EF4-FFF2-40B4-BE49-F238E27FC236}">
                      <a16:creationId xmlns:a16="http://schemas.microsoft.com/office/drawing/2014/main" id="{B13E1E4B-865D-204E-5082-9C18F285E78F}"/>
                    </a:ext>
                  </a:extLst>
                </p:cNvPr>
                <p:cNvCxnSpPr/>
                <p:nvPr/>
              </p:nvCxnSpPr>
              <p:spPr bwMode="auto">
                <a:xfrm>
                  <a:off x="8621312" y="4174037"/>
                  <a:ext cx="0" cy="19048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9" name="直線コネクタ 308">
                  <a:extLst>
                    <a:ext uri="{FF2B5EF4-FFF2-40B4-BE49-F238E27FC236}">
                      <a16:creationId xmlns:a16="http://schemas.microsoft.com/office/drawing/2014/main" id="{6D912FF0-136A-0596-CFAE-1199946C58AA}"/>
                    </a:ext>
                  </a:extLst>
                </p:cNvPr>
                <p:cNvCxnSpPr/>
                <p:nvPr/>
              </p:nvCxnSpPr>
              <p:spPr bwMode="auto">
                <a:xfrm>
                  <a:off x="8160435" y="4364525"/>
                  <a:ext cx="460877" cy="0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0" name="直線コネクタ 309">
                  <a:extLst>
                    <a:ext uri="{FF2B5EF4-FFF2-40B4-BE49-F238E27FC236}">
                      <a16:creationId xmlns:a16="http://schemas.microsoft.com/office/drawing/2014/main" id="{A4330D77-A2F5-5B7D-789E-E02319063D2C}"/>
                    </a:ext>
                  </a:extLst>
                </p:cNvPr>
                <p:cNvCxnSpPr/>
                <p:nvPr/>
              </p:nvCxnSpPr>
              <p:spPr bwMode="auto">
                <a:xfrm>
                  <a:off x="8174002" y="3532270"/>
                  <a:ext cx="0" cy="252605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1" name="直線コネクタ 310">
                  <a:extLst>
                    <a:ext uri="{FF2B5EF4-FFF2-40B4-BE49-F238E27FC236}">
                      <a16:creationId xmlns:a16="http://schemas.microsoft.com/office/drawing/2014/main" id="{C657E29C-CD67-946C-AFBA-89231E587FBD}"/>
                    </a:ext>
                  </a:extLst>
                </p:cNvPr>
                <p:cNvCxnSpPr/>
                <p:nvPr/>
              </p:nvCxnSpPr>
              <p:spPr bwMode="auto">
                <a:xfrm>
                  <a:off x="8621312" y="3551108"/>
                  <a:ext cx="0" cy="224821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2" name="直線コネクタ 311">
                  <a:extLst>
                    <a:ext uri="{FF2B5EF4-FFF2-40B4-BE49-F238E27FC236}">
                      <a16:creationId xmlns:a16="http://schemas.microsoft.com/office/drawing/2014/main" id="{74393F99-BF4D-C312-E5B3-370AD1935AE7}"/>
                    </a:ext>
                  </a:extLst>
                </p:cNvPr>
                <p:cNvCxnSpPr/>
                <p:nvPr/>
              </p:nvCxnSpPr>
              <p:spPr bwMode="auto">
                <a:xfrm>
                  <a:off x="8173989" y="3541445"/>
                  <a:ext cx="456930" cy="0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D0F01528-9630-8268-2156-D111C505D1B8}"/>
                  </a:ext>
                </a:extLst>
              </p:cNvPr>
              <p:cNvGrpSpPr/>
              <p:nvPr/>
            </p:nvGrpSpPr>
            <p:grpSpPr>
              <a:xfrm flipH="1">
                <a:off x="4559147" y="4576940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298" name="直線コネクタ 297">
                  <a:extLst>
                    <a:ext uri="{FF2B5EF4-FFF2-40B4-BE49-F238E27FC236}">
                      <a16:creationId xmlns:a16="http://schemas.microsoft.com/office/drawing/2014/main" id="{AA509174-9E90-F966-A740-0DFD57A56113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9" name="直線コネクタ 298">
                  <a:extLst>
                    <a:ext uri="{FF2B5EF4-FFF2-40B4-BE49-F238E27FC236}">
                      <a16:creationId xmlns:a16="http://schemas.microsoft.com/office/drawing/2014/main" id="{1D357F1E-9DEE-9DA2-07B7-0D3CF8CDD01B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0" name="直線コネクタ 299">
                  <a:extLst>
                    <a:ext uri="{FF2B5EF4-FFF2-40B4-BE49-F238E27FC236}">
                      <a16:creationId xmlns:a16="http://schemas.microsoft.com/office/drawing/2014/main" id="{C65E4849-0A09-D4AB-7377-C64F52943DE5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80" name="グループ化 179">
                <a:extLst>
                  <a:ext uri="{FF2B5EF4-FFF2-40B4-BE49-F238E27FC236}">
                    <a16:creationId xmlns:a16="http://schemas.microsoft.com/office/drawing/2014/main" id="{8E0405C5-4ED3-32D8-4D30-C626FB3D5CD4}"/>
                  </a:ext>
                </a:extLst>
              </p:cNvPr>
              <p:cNvGrpSpPr/>
              <p:nvPr/>
            </p:nvGrpSpPr>
            <p:grpSpPr>
              <a:xfrm flipH="1">
                <a:off x="4927859" y="4587106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295" name="直線コネクタ 294">
                  <a:extLst>
                    <a:ext uri="{FF2B5EF4-FFF2-40B4-BE49-F238E27FC236}">
                      <a16:creationId xmlns:a16="http://schemas.microsoft.com/office/drawing/2014/main" id="{88451663-0A3D-D98F-C595-D1D60A6DEF65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6" name="直線コネクタ 295">
                  <a:extLst>
                    <a:ext uri="{FF2B5EF4-FFF2-40B4-BE49-F238E27FC236}">
                      <a16:creationId xmlns:a16="http://schemas.microsoft.com/office/drawing/2014/main" id="{39A9B96C-6E50-8318-9BCC-9B16988467DD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7" name="直線コネクタ 296">
                  <a:extLst>
                    <a:ext uri="{FF2B5EF4-FFF2-40B4-BE49-F238E27FC236}">
                      <a16:creationId xmlns:a16="http://schemas.microsoft.com/office/drawing/2014/main" id="{2E529C7A-9D5F-2E67-033D-A5E12EED0A63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D21266F9-4CBA-F5FC-3D8F-A791373BF81E}"/>
                  </a:ext>
                </a:extLst>
              </p:cNvPr>
              <p:cNvCxnSpPr/>
              <p:nvPr/>
            </p:nvCxnSpPr>
            <p:spPr bwMode="auto">
              <a:xfrm flipH="1">
                <a:off x="5154145" y="4740707"/>
                <a:ext cx="0" cy="18277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456BE699-B2EA-6205-6FAC-11615631C5DA}"/>
                  </a:ext>
                </a:extLst>
              </p:cNvPr>
              <p:cNvCxnSpPr/>
              <p:nvPr/>
            </p:nvCxnSpPr>
            <p:spPr bwMode="auto">
              <a:xfrm flipH="1">
                <a:off x="4832315" y="4923485"/>
                <a:ext cx="329093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B8D08083-9A7E-407F-6CB5-95219E13E5F8}"/>
                  </a:ext>
                </a:extLst>
              </p:cNvPr>
              <p:cNvCxnSpPr/>
              <p:nvPr/>
            </p:nvCxnSpPr>
            <p:spPr bwMode="auto">
              <a:xfrm flipH="1">
                <a:off x="4832315" y="4716647"/>
                <a:ext cx="0" cy="21208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直線コネクタ 183">
                <a:extLst>
                  <a:ext uri="{FF2B5EF4-FFF2-40B4-BE49-F238E27FC236}">
                    <a16:creationId xmlns:a16="http://schemas.microsoft.com/office/drawing/2014/main" id="{5F2629AD-5624-7643-380A-0D15B205365F}"/>
                  </a:ext>
                </a:extLst>
              </p:cNvPr>
              <p:cNvCxnSpPr/>
              <p:nvPr/>
            </p:nvCxnSpPr>
            <p:spPr bwMode="auto">
              <a:xfrm flipH="1">
                <a:off x="4701767" y="4718020"/>
                <a:ext cx="130548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D9ED6762-3028-37BC-48BF-05BCC44DC297}"/>
                  </a:ext>
                </a:extLst>
              </p:cNvPr>
              <p:cNvCxnSpPr/>
              <p:nvPr/>
            </p:nvCxnSpPr>
            <p:spPr bwMode="auto">
              <a:xfrm flipH="1">
                <a:off x="4938551" y="4867921"/>
                <a:ext cx="0" cy="122654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9A724B78-282F-B92D-5DA6-A8EBBB8D2A24}"/>
                  </a:ext>
                </a:extLst>
              </p:cNvPr>
              <p:cNvCxnSpPr/>
              <p:nvPr/>
            </p:nvCxnSpPr>
            <p:spPr bwMode="auto">
              <a:xfrm flipH="1">
                <a:off x="4567071" y="4858587"/>
                <a:ext cx="0" cy="13198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B765C4B1-F6BD-16C9-25CA-48255C028D23}"/>
                  </a:ext>
                </a:extLst>
              </p:cNvPr>
              <p:cNvCxnSpPr/>
              <p:nvPr/>
            </p:nvCxnSpPr>
            <p:spPr bwMode="auto">
              <a:xfrm flipH="1">
                <a:off x="4567071" y="4990575"/>
                <a:ext cx="380115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D42DEAEC-E7C9-3AF2-59A1-585EB9DA1F05}"/>
                  </a:ext>
                </a:extLst>
              </p:cNvPr>
              <p:cNvCxnSpPr/>
              <p:nvPr/>
            </p:nvCxnSpPr>
            <p:spPr bwMode="auto">
              <a:xfrm flipH="1">
                <a:off x="4935996" y="4413910"/>
                <a:ext cx="0" cy="175029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0E69D78F-BC16-D304-ED78-0363D56F5CFA}"/>
                  </a:ext>
                </a:extLst>
              </p:cNvPr>
              <p:cNvCxnSpPr/>
              <p:nvPr/>
            </p:nvCxnSpPr>
            <p:spPr bwMode="auto">
              <a:xfrm flipH="1">
                <a:off x="4567071" y="4426963"/>
                <a:ext cx="0" cy="15577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4C933D00-CAAB-309C-B253-2D1D5B8805A9}"/>
                  </a:ext>
                </a:extLst>
              </p:cNvPr>
              <p:cNvCxnSpPr/>
              <p:nvPr/>
            </p:nvCxnSpPr>
            <p:spPr bwMode="auto">
              <a:xfrm flipH="1">
                <a:off x="4559147" y="4420268"/>
                <a:ext cx="376859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3F172068-DCC4-6871-7434-B4496E6A7413}"/>
                  </a:ext>
                </a:extLst>
              </p:cNvPr>
              <p:cNvCxnSpPr/>
              <p:nvPr/>
            </p:nvCxnSpPr>
            <p:spPr bwMode="auto">
              <a:xfrm>
                <a:off x="4112155" y="5003753"/>
                <a:ext cx="0" cy="120252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63FD0ACF-68A6-9167-A73B-4287390E31CA}"/>
                  </a:ext>
                </a:extLst>
              </p:cNvPr>
              <p:cNvCxnSpPr/>
              <p:nvPr/>
            </p:nvCxnSpPr>
            <p:spPr bwMode="auto">
              <a:xfrm>
                <a:off x="4746915" y="4996883"/>
                <a:ext cx="0" cy="126874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38220378-A37B-3C64-E151-D961A09749A3}"/>
                  </a:ext>
                </a:extLst>
              </p:cNvPr>
              <p:cNvCxnSpPr/>
              <p:nvPr/>
            </p:nvCxnSpPr>
            <p:spPr bwMode="auto">
              <a:xfrm>
                <a:off x="4108369" y="5123757"/>
                <a:ext cx="630349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テキスト ボックス 193">
                    <a:extLst>
                      <a:ext uri="{FF2B5EF4-FFF2-40B4-BE49-F238E27FC236}">
                        <a16:creationId xmlns:a16="http://schemas.microsoft.com/office/drawing/2014/main" id="{A8B7B54D-3448-2C18-7314-441D81842D7C}"/>
                      </a:ext>
                    </a:extLst>
                  </p:cNvPr>
                  <p:cNvSpPr txBox="1"/>
                  <p:nvPr/>
                </p:nvSpPr>
                <p:spPr>
                  <a:xfrm>
                    <a:off x="3613898" y="4984031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10" name="テキスト ボックス 409">
                    <a:extLst>
                      <a:ext uri="{FF2B5EF4-FFF2-40B4-BE49-F238E27FC236}">
                        <a16:creationId xmlns:a16="http://schemas.microsoft.com/office/drawing/2014/main" id="{B13DF648-5E85-7FF1-F072-973470989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3898" y="4984031"/>
                    <a:ext cx="427856" cy="25590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857" r="-15714" b="-5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3F3B9250-9C4D-56A7-D2F1-AD4D4D59C8CB}"/>
                  </a:ext>
                </a:extLst>
              </p:cNvPr>
              <p:cNvSpPr/>
              <p:nvPr/>
            </p:nvSpPr>
            <p:spPr bwMode="auto">
              <a:xfrm flipH="1">
                <a:off x="4104423" y="4407750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196" name="楕円 195">
                <a:extLst>
                  <a:ext uri="{FF2B5EF4-FFF2-40B4-BE49-F238E27FC236}">
                    <a16:creationId xmlns:a16="http://schemas.microsoft.com/office/drawing/2014/main" id="{4552CDEA-2BE5-BE5F-3377-D75563EFE6A8}"/>
                  </a:ext>
                </a:extLst>
              </p:cNvPr>
              <p:cNvSpPr/>
              <p:nvPr/>
            </p:nvSpPr>
            <p:spPr bwMode="auto">
              <a:xfrm flipH="1">
                <a:off x="4709869" y="4401375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BC1831E5-1170-CB5D-6B58-C1257856F742}"/>
                  </a:ext>
                </a:extLst>
              </p:cNvPr>
              <p:cNvSpPr/>
              <p:nvPr/>
            </p:nvSpPr>
            <p:spPr bwMode="auto">
              <a:xfrm flipH="1">
                <a:off x="3684455" y="4732382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1A5094A4-15E7-2A64-DEEA-D3600DF5C861}"/>
                  </a:ext>
                </a:extLst>
              </p:cNvPr>
              <p:cNvSpPr/>
              <p:nvPr/>
            </p:nvSpPr>
            <p:spPr bwMode="auto">
              <a:xfrm flipH="1">
                <a:off x="5127941" y="4725004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199" name="楕円 198">
                <a:extLst>
                  <a:ext uri="{FF2B5EF4-FFF2-40B4-BE49-F238E27FC236}">
                    <a16:creationId xmlns:a16="http://schemas.microsoft.com/office/drawing/2014/main" id="{D406AFA3-1ED4-4CAF-C8BD-72E47BC9AD1A}"/>
                  </a:ext>
                </a:extLst>
              </p:cNvPr>
              <p:cNvSpPr/>
              <p:nvPr/>
            </p:nvSpPr>
            <p:spPr bwMode="auto">
              <a:xfrm flipH="1">
                <a:off x="4090804" y="4988222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200" name="楕円 199">
                <a:extLst>
                  <a:ext uri="{FF2B5EF4-FFF2-40B4-BE49-F238E27FC236}">
                    <a16:creationId xmlns:a16="http://schemas.microsoft.com/office/drawing/2014/main" id="{93986F4E-FB02-12E2-7735-E7A6BE8E9F01}"/>
                  </a:ext>
                </a:extLst>
              </p:cNvPr>
              <p:cNvSpPr/>
              <p:nvPr/>
            </p:nvSpPr>
            <p:spPr bwMode="auto">
              <a:xfrm flipH="1">
                <a:off x="4709887" y="4975429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AAEDD0CD-08C3-2FE8-FDC0-CEB3426CD701}"/>
                  </a:ext>
                </a:extLst>
              </p:cNvPr>
              <p:cNvSpPr/>
              <p:nvPr/>
            </p:nvSpPr>
            <p:spPr bwMode="auto">
              <a:xfrm flipH="1">
                <a:off x="4400675" y="5099616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0585C542-9E61-07A5-236D-4E69012DC5A7}"/>
                  </a:ext>
                </a:extLst>
              </p:cNvPr>
              <p:cNvSpPr/>
              <p:nvPr/>
            </p:nvSpPr>
            <p:spPr bwMode="auto">
              <a:xfrm>
                <a:off x="4341537" y="6257250"/>
                <a:ext cx="196773" cy="28809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cxnSp>
            <p:nvCxnSpPr>
              <p:cNvPr id="203" name="直線コネクタ 202">
                <a:extLst>
                  <a:ext uri="{FF2B5EF4-FFF2-40B4-BE49-F238E27FC236}">
                    <a16:creationId xmlns:a16="http://schemas.microsoft.com/office/drawing/2014/main" id="{1683DF83-8626-CF44-AA34-917B01260D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44762" y="5926158"/>
                <a:ext cx="0" cy="328778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40A5F8C4-2622-3503-5736-CAAD7482E6C7}"/>
                  </a:ext>
                </a:extLst>
              </p:cNvPr>
              <p:cNvGrpSpPr/>
              <p:nvPr/>
            </p:nvGrpSpPr>
            <p:grpSpPr>
              <a:xfrm>
                <a:off x="4327257" y="6649118"/>
                <a:ext cx="255603" cy="96204"/>
                <a:chOff x="2987919" y="4044462"/>
                <a:chExt cx="389792" cy="164117"/>
              </a:xfrm>
            </p:grpSpPr>
            <p:cxnSp>
              <p:nvCxnSpPr>
                <p:cNvPr id="291" name="直線コネクタ 290">
                  <a:extLst>
                    <a:ext uri="{FF2B5EF4-FFF2-40B4-BE49-F238E27FC236}">
                      <a16:creationId xmlns:a16="http://schemas.microsoft.com/office/drawing/2014/main" id="{B085E107-CD20-7694-9106-E1FBD8A84DA7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2" name="直線コネクタ 291">
                  <a:extLst>
                    <a:ext uri="{FF2B5EF4-FFF2-40B4-BE49-F238E27FC236}">
                      <a16:creationId xmlns:a16="http://schemas.microsoft.com/office/drawing/2014/main" id="{FED56316-0A0A-180B-55FF-659D63AC1807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3" name="直線コネクタ 292">
                  <a:extLst>
                    <a:ext uri="{FF2B5EF4-FFF2-40B4-BE49-F238E27FC236}">
                      <a16:creationId xmlns:a16="http://schemas.microsoft.com/office/drawing/2014/main" id="{88147CA1-3EC9-E9EF-6C1C-DF7DD3BB9CF3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4" name="直線コネクタ 293">
                  <a:extLst>
                    <a:ext uri="{FF2B5EF4-FFF2-40B4-BE49-F238E27FC236}">
                      <a16:creationId xmlns:a16="http://schemas.microsoft.com/office/drawing/2014/main" id="{D35F2A53-3F16-3EA1-315C-C45AA2C52006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205" name="直線コネクタ 204">
                <a:extLst>
                  <a:ext uri="{FF2B5EF4-FFF2-40B4-BE49-F238E27FC236}">
                    <a16:creationId xmlns:a16="http://schemas.microsoft.com/office/drawing/2014/main" id="{1807E632-B99C-5FC1-E1DF-CD1BD14B14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39924" y="6545347"/>
                <a:ext cx="0" cy="103771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9F99D6AC-E320-8A87-4996-122D023472EF}"/>
                  </a:ext>
                </a:extLst>
              </p:cNvPr>
              <p:cNvGrpSpPr/>
              <p:nvPr/>
            </p:nvGrpSpPr>
            <p:grpSpPr>
              <a:xfrm>
                <a:off x="3233030" y="5857703"/>
                <a:ext cx="255603" cy="61848"/>
                <a:chOff x="3006969" y="2778369"/>
                <a:chExt cx="369277" cy="87923"/>
              </a:xfrm>
            </p:grpSpPr>
            <p:cxnSp>
              <p:nvCxnSpPr>
                <p:cNvPr id="289" name="直線コネクタ 288">
                  <a:extLst>
                    <a:ext uri="{FF2B5EF4-FFF2-40B4-BE49-F238E27FC236}">
                      <a16:creationId xmlns:a16="http://schemas.microsoft.com/office/drawing/2014/main" id="{8EE8EF63-C677-0F6B-C055-6E8441497F20}"/>
                    </a:ext>
                  </a:extLst>
                </p:cNvPr>
                <p:cNvCxnSpPr/>
                <p:nvPr/>
              </p:nvCxnSpPr>
              <p:spPr>
                <a:xfrm>
                  <a:off x="3006969" y="2778369"/>
                  <a:ext cx="36927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0" name="直線コネクタ 289">
                  <a:extLst>
                    <a:ext uri="{FF2B5EF4-FFF2-40B4-BE49-F238E27FC236}">
                      <a16:creationId xmlns:a16="http://schemas.microsoft.com/office/drawing/2014/main" id="{49E687E9-92F3-E0F2-1AD8-1971C5BD6864}"/>
                    </a:ext>
                  </a:extLst>
                </p:cNvPr>
                <p:cNvCxnSpPr/>
                <p:nvPr/>
              </p:nvCxnSpPr>
              <p:spPr>
                <a:xfrm>
                  <a:off x="3088298" y="2866292"/>
                  <a:ext cx="206619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207" name="直線コネクタ 206">
                <a:extLst>
                  <a:ext uri="{FF2B5EF4-FFF2-40B4-BE49-F238E27FC236}">
                    <a16:creationId xmlns:a16="http://schemas.microsoft.com/office/drawing/2014/main" id="{0EA44139-D923-0F37-0638-AADA49604A0B}"/>
                  </a:ext>
                </a:extLst>
              </p:cNvPr>
              <p:cNvCxnSpPr/>
              <p:nvPr/>
            </p:nvCxnSpPr>
            <p:spPr bwMode="auto">
              <a:xfrm>
                <a:off x="3353939" y="5669683"/>
                <a:ext cx="481982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直線コネクタ 207">
                <a:extLst>
                  <a:ext uri="{FF2B5EF4-FFF2-40B4-BE49-F238E27FC236}">
                    <a16:creationId xmlns:a16="http://schemas.microsoft.com/office/drawing/2014/main" id="{4928D3DF-F9D6-C189-F4F7-DEFA5646AFF9}"/>
                  </a:ext>
                </a:extLst>
              </p:cNvPr>
              <p:cNvCxnSpPr/>
              <p:nvPr/>
            </p:nvCxnSpPr>
            <p:spPr bwMode="auto">
              <a:xfrm>
                <a:off x="3353939" y="5664441"/>
                <a:ext cx="0" cy="18802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9" name="直線コネクタ 208">
                <a:extLst>
                  <a:ext uri="{FF2B5EF4-FFF2-40B4-BE49-F238E27FC236}">
                    <a16:creationId xmlns:a16="http://schemas.microsoft.com/office/drawing/2014/main" id="{9ABB0A9C-82E5-AAEF-F759-F085ACBF2FF0}"/>
                  </a:ext>
                </a:extLst>
              </p:cNvPr>
              <p:cNvCxnSpPr/>
              <p:nvPr/>
            </p:nvCxnSpPr>
            <p:spPr bwMode="auto">
              <a:xfrm>
                <a:off x="3359308" y="5919551"/>
                <a:ext cx="0" cy="36561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0" name="グループ化 209">
                <a:extLst>
                  <a:ext uri="{FF2B5EF4-FFF2-40B4-BE49-F238E27FC236}">
                    <a16:creationId xmlns:a16="http://schemas.microsoft.com/office/drawing/2014/main" id="{E4C5F840-9090-36B2-C9FA-FA160A8BDD3A}"/>
                  </a:ext>
                </a:extLst>
              </p:cNvPr>
              <p:cNvGrpSpPr/>
              <p:nvPr/>
            </p:nvGrpSpPr>
            <p:grpSpPr>
              <a:xfrm>
                <a:off x="3235830" y="6285285"/>
                <a:ext cx="255603" cy="96204"/>
                <a:chOff x="2987919" y="4044462"/>
                <a:chExt cx="389792" cy="164117"/>
              </a:xfrm>
            </p:grpSpPr>
            <p:cxnSp>
              <p:nvCxnSpPr>
                <p:cNvPr id="285" name="直線コネクタ 284">
                  <a:extLst>
                    <a:ext uri="{FF2B5EF4-FFF2-40B4-BE49-F238E27FC236}">
                      <a16:creationId xmlns:a16="http://schemas.microsoft.com/office/drawing/2014/main" id="{89BC84BE-E034-0F13-1EF2-135E2C6C6411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6" name="直線コネクタ 285">
                  <a:extLst>
                    <a:ext uri="{FF2B5EF4-FFF2-40B4-BE49-F238E27FC236}">
                      <a16:creationId xmlns:a16="http://schemas.microsoft.com/office/drawing/2014/main" id="{FFD35AE1-9F06-AE4D-65F6-7E10D55CF601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7" name="直線コネクタ 286">
                  <a:extLst>
                    <a:ext uri="{FF2B5EF4-FFF2-40B4-BE49-F238E27FC236}">
                      <a16:creationId xmlns:a16="http://schemas.microsoft.com/office/drawing/2014/main" id="{B8C4ACAD-28EC-2152-0690-5E2599E77871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8" name="直線コネクタ 287">
                  <a:extLst>
                    <a:ext uri="{FF2B5EF4-FFF2-40B4-BE49-F238E27FC236}">
                      <a16:creationId xmlns:a16="http://schemas.microsoft.com/office/drawing/2014/main" id="{7C86A45E-DBFC-5F0C-7C76-5989AB12B0A3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テキスト ボックス 210">
                    <a:extLst>
                      <a:ext uri="{FF2B5EF4-FFF2-40B4-BE49-F238E27FC236}">
                        <a16:creationId xmlns:a16="http://schemas.microsoft.com/office/drawing/2014/main" id="{F1EFAEA4-465C-93D8-D621-8D1F2B850AEB}"/>
                      </a:ext>
                    </a:extLst>
                  </p:cNvPr>
                  <p:cNvSpPr txBox="1"/>
                  <p:nvPr/>
                </p:nvSpPr>
                <p:spPr>
                  <a:xfrm>
                    <a:off x="3630295" y="5967279"/>
                    <a:ext cx="427856" cy="2489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28" name="テキスト ボックス 427">
                    <a:extLst>
                      <a:ext uri="{FF2B5EF4-FFF2-40B4-BE49-F238E27FC236}">
                        <a16:creationId xmlns:a16="http://schemas.microsoft.com/office/drawing/2014/main" id="{0B3AC641-9EBA-C16B-197D-4CDBA16D5B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0295" y="5967279"/>
                    <a:ext cx="427856" cy="24895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857" b="-609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テキスト ボックス 211">
                    <a:extLst>
                      <a:ext uri="{FF2B5EF4-FFF2-40B4-BE49-F238E27FC236}">
                        <a16:creationId xmlns:a16="http://schemas.microsoft.com/office/drawing/2014/main" id="{1F24FB7B-4B72-4AA7-7F45-1E0256F2EF9B}"/>
                      </a:ext>
                    </a:extLst>
                  </p:cNvPr>
                  <p:cNvSpPr txBox="1"/>
                  <p:nvPr/>
                </p:nvSpPr>
                <p:spPr>
                  <a:xfrm>
                    <a:off x="4488131" y="6303876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29" name="テキスト ボックス 428">
                    <a:extLst>
                      <a:ext uri="{FF2B5EF4-FFF2-40B4-BE49-F238E27FC236}">
                        <a16:creationId xmlns:a16="http://schemas.microsoft.com/office/drawing/2014/main" id="{5B7CC100-A4DA-C711-276D-E415283BCC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8131" y="6303876"/>
                    <a:ext cx="427856" cy="255908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テキスト ボックス 212">
                    <a:extLst>
                      <a:ext uri="{FF2B5EF4-FFF2-40B4-BE49-F238E27FC236}">
                        <a16:creationId xmlns:a16="http://schemas.microsoft.com/office/drawing/2014/main" id="{9FD32166-5DA2-F12B-6E93-4C87B4F49861}"/>
                      </a:ext>
                    </a:extLst>
                  </p:cNvPr>
                  <p:cNvSpPr txBox="1"/>
                  <p:nvPr/>
                </p:nvSpPr>
                <p:spPr>
                  <a:xfrm>
                    <a:off x="3016625" y="5819818"/>
                    <a:ext cx="427856" cy="2489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30" name="テキスト ボックス 429">
                    <a:extLst>
                      <a:ext uri="{FF2B5EF4-FFF2-40B4-BE49-F238E27FC236}">
                        <a16:creationId xmlns:a16="http://schemas.microsoft.com/office/drawing/2014/main" id="{6E278DA1-3E11-3AD6-3253-A3F426F952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625" y="5819818"/>
                    <a:ext cx="427856" cy="24895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4634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CF4756CE-A58A-8795-2CB9-655A8561FC53}"/>
                  </a:ext>
                </a:extLst>
              </p:cNvPr>
              <p:cNvGrpSpPr/>
              <p:nvPr/>
            </p:nvGrpSpPr>
            <p:grpSpPr>
              <a:xfrm>
                <a:off x="4179333" y="5531525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282" name="直線コネクタ 281">
                  <a:extLst>
                    <a:ext uri="{FF2B5EF4-FFF2-40B4-BE49-F238E27FC236}">
                      <a16:creationId xmlns:a16="http://schemas.microsoft.com/office/drawing/2014/main" id="{49ABE5EB-6CEE-6BB6-ED27-A2F2E9969EBB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3" name="直線コネクタ 282">
                  <a:extLst>
                    <a:ext uri="{FF2B5EF4-FFF2-40B4-BE49-F238E27FC236}">
                      <a16:creationId xmlns:a16="http://schemas.microsoft.com/office/drawing/2014/main" id="{220B448B-EB18-5AF6-780C-CB6232ABCC86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4" name="直線コネクタ 283">
                  <a:extLst>
                    <a:ext uri="{FF2B5EF4-FFF2-40B4-BE49-F238E27FC236}">
                      <a16:creationId xmlns:a16="http://schemas.microsoft.com/office/drawing/2014/main" id="{D5FA5FE6-05D9-815C-5C92-8747D2393E7D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08AD7B41-10CC-FFB6-61F3-38D0DE60B110}"/>
                  </a:ext>
                </a:extLst>
              </p:cNvPr>
              <p:cNvGrpSpPr/>
              <p:nvPr/>
            </p:nvGrpSpPr>
            <p:grpSpPr>
              <a:xfrm>
                <a:off x="3843990" y="5532143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279" name="直線コネクタ 278">
                  <a:extLst>
                    <a:ext uri="{FF2B5EF4-FFF2-40B4-BE49-F238E27FC236}">
                      <a16:creationId xmlns:a16="http://schemas.microsoft.com/office/drawing/2014/main" id="{9DBA5F5A-09F3-4F8B-77B4-0AC19CB1BD7A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0" name="直線コネクタ 279">
                  <a:extLst>
                    <a:ext uri="{FF2B5EF4-FFF2-40B4-BE49-F238E27FC236}">
                      <a16:creationId xmlns:a16="http://schemas.microsoft.com/office/drawing/2014/main" id="{1AA4B1E3-ABFA-250A-6EC7-CBBE0282823B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1" name="直線コネクタ 280">
                  <a:extLst>
                    <a:ext uri="{FF2B5EF4-FFF2-40B4-BE49-F238E27FC236}">
                      <a16:creationId xmlns:a16="http://schemas.microsoft.com/office/drawing/2014/main" id="{79F3FA16-55A3-ECFD-F2DB-E454C43CE594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6" name="グループ化 215">
                <a:extLst>
                  <a:ext uri="{FF2B5EF4-FFF2-40B4-BE49-F238E27FC236}">
                    <a16:creationId xmlns:a16="http://schemas.microsoft.com/office/drawing/2014/main" id="{B549290D-0011-044E-2F53-5F57A0BF9A85}"/>
                  </a:ext>
                </a:extLst>
              </p:cNvPr>
              <p:cNvGrpSpPr/>
              <p:nvPr/>
            </p:nvGrpSpPr>
            <p:grpSpPr>
              <a:xfrm>
                <a:off x="4507999" y="5531525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276" name="直線コネクタ 275">
                  <a:extLst>
                    <a:ext uri="{FF2B5EF4-FFF2-40B4-BE49-F238E27FC236}">
                      <a16:creationId xmlns:a16="http://schemas.microsoft.com/office/drawing/2014/main" id="{D19E6D91-9368-849F-121F-501D7492DFB0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7" name="直線コネクタ 276">
                  <a:extLst>
                    <a:ext uri="{FF2B5EF4-FFF2-40B4-BE49-F238E27FC236}">
                      <a16:creationId xmlns:a16="http://schemas.microsoft.com/office/drawing/2014/main" id="{EF32E0B8-2C77-8DD5-E255-AA01D6C595A0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8" name="直線コネクタ 277">
                  <a:extLst>
                    <a:ext uri="{FF2B5EF4-FFF2-40B4-BE49-F238E27FC236}">
                      <a16:creationId xmlns:a16="http://schemas.microsoft.com/office/drawing/2014/main" id="{611B12F6-E920-3A91-5E95-1EEBCB232250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081487C5-758C-B1AB-C869-678AB845D7BE}"/>
                  </a:ext>
                </a:extLst>
              </p:cNvPr>
              <p:cNvGrpSpPr/>
              <p:nvPr/>
            </p:nvGrpSpPr>
            <p:grpSpPr>
              <a:xfrm>
                <a:off x="4835690" y="5531525"/>
                <a:ext cx="142619" cy="288294"/>
                <a:chOff x="4296697" y="3647797"/>
                <a:chExt cx="176980" cy="427702"/>
              </a:xfrm>
            </p:grpSpPr>
            <p:cxnSp>
              <p:nvCxnSpPr>
                <p:cNvPr id="273" name="直線コネクタ 272">
                  <a:extLst>
                    <a:ext uri="{FF2B5EF4-FFF2-40B4-BE49-F238E27FC236}">
                      <a16:creationId xmlns:a16="http://schemas.microsoft.com/office/drawing/2014/main" id="{005F93CE-2416-5275-F9CA-54BFED912BD0}"/>
                    </a:ext>
                  </a:extLst>
                </p:cNvPr>
                <p:cNvCxnSpPr/>
                <p:nvPr/>
              </p:nvCxnSpPr>
              <p:spPr bwMode="auto">
                <a:xfrm>
                  <a:off x="4296697" y="3677265"/>
                  <a:ext cx="0" cy="388373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4" name="直線コネクタ 273">
                  <a:extLst>
                    <a:ext uri="{FF2B5EF4-FFF2-40B4-BE49-F238E27FC236}">
                      <a16:creationId xmlns:a16="http://schemas.microsoft.com/office/drawing/2014/main" id="{51D67DFC-09D7-37C5-67A2-56F9227718C3}"/>
                    </a:ext>
                  </a:extLst>
                </p:cNvPr>
                <p:cNvCxnSpPr/>
                <p:nvPr/>
              </p:nvCxnSpPr>
              <p:spPr bwMode="auto">
                <a:xfrm flipV="1">
                  <a:off x="4296697" y="3647797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5" name="直線コネクタ 274">
                  <a:extLst>
                    <a:ext uri="{FF2B5EF4-FFF2-40B4-BE49-F238E27FC236}">
                      <a16:creationId xmlns:a16="http://schemas.microsoft.com/office/drawing/2014/main" id="{E16EA7CC-A32A-44A0-8028-768875B31D32}"/>
                    </a:ext>
                  </a:extLst>
                </p:cNvPr>
                <p:cNvCxnSpPr/>
                <p:nvPr/>
              </p:nvCxnSpPr>
              <p:spPr bwMode="auto">
                <a:xfrm>
                  <a:off x="4306529" y="3908351"/>
                  <a:ext cx="167148" cy="167148"/>
                </a:xfrm>
                <a:prstGeom prst="line">
                  <a:avLst/>
                </a:prstGeom>
                <a:solidFill>
                  <a:srgbClr val="00B8FF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BFDA2FA7-1955-BDE8-9B04-B89352A1A852}"/>
                  </a:ext>
                </a:extLst>
              </p:cNvPr>
              <p:cNvCxnSpPr/>
              <p:nvPr/>
            </p:nvCxnSpPr>
            <p:spPr bwMode="auto">
              <a:xfrm>
                <a:off x="3972941" y="5432827"/>
                <a:ext cx="0" cy="9977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直線コネクタ 218">
                <a:extLst>
                  <a:ext uri="{FF2B5EF4-FFF2-40B4-BE49-F238E27FC236}">
                    <a16:creationId xmlns:a16="http://schemas.microsoft.com/office/drawing/2014/main" id="{487BA532-B17B-F486-5FA6-F89E166CDB34}"/>
                  </a:ext>
                </a:extLst>
              </p:cNvPr>
              <p:cNvCxnSpPr/>
              <p:nvPr/>
            </p:nvCxnSpPr>
            <p:spPr bwMode="auto">
              <a:xfrm>
                <a:off x="4636027" y="5432827"/>
                <a:ext cx="0" cy="100256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0" name="直線コネクタ 219">
                <a:extLst>
                  <a:ext uri="{FF2B5EF4-FFF2-40B4-BE49-F238E27FC236}">
                    <a16:creationId xmlns:a16="http://schemas.microsoft.com/office/drawing/2014/main" id="{A80316B4-193A-12E4-9336-CFA7326805CF}"/>
                  </a:ext>
                </a:extLst>
              </p:cNvPr>
              <p:cNvCxnSpPr/>
              <p:nvPr/>
            </p:nvCxnSpPr>
            <p:spPr bwMode="auto">
              <a:xfrm>
                <a:off x="4963445" y="5432827"/>
                <a:ext cx="0" cy="110511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F188D3E7-5663-B079-AC53-3F03D40D60AD}"/>
                  </a:ext>
                </a:extLst>
              </p:cNvPr>
              <p:cNvCxnSpPr/>
              <p:nvPr/>
            </p:nvCxnSpPr>
            <p:spPr bwMode="auto">
              <a:xfrm>
                <a:off x="3962250" y="5432827"/>
                <a:ext cx="997289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462484E8-5BDF-AE5A-3951-AC3E3AC4A6E3}"/>
                  </a:ext>
                </a:extLst>
              </p:cNvPr>
              <p:cNvCxnSpPr/>
              <p:nvPr/>
            </p:nvCxnSpPr>
            <p:spPr bwMode="auto">
              <a:xfrm flipV="1">
                <a:off x="4305304" y="5432827"/>
                <a:ext cx="0" cy="9869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B2C7F75B-17FE-BDA4-FE81-B806ED87882A}"/>
                  </a:ext>
                </a:extLst>
              </p:cNvPr>
              <p:cNvSpPr/>
              <p:nvPr/>
            </p:nvSpPr>
            <p:spPr bwMode="auto">
              <a:xfrm flipH="1">
                <a:off x="4271555" y="5411456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224" name="楕円 223">
                <a:extLst>
                  <a:ext uri="{FF2B5EF4-FFF2-40B4-BE49-F238E27FC236}">
                    <a16:creationId xmlns:a16="http://schemas.microsoft.com/office/drawing/2014/main" id="{061FB669-0BAF-5F73-CBC0-DEDB6C2F625D}"/>
                  </a:ext>
                </a:extLst>
              </p:cNvPr>
              <p:cNvSpPr/>
              <p:nvPr/>
            </p:nvSpPr>
            <p:spPr bwMode="auto">
              <a:xfrm flipH="1">
                <a:off x="4603918" y="5408085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7CE2B37F-7028-6F65-5431-559DD9555562}"/>
                  </a:ext>
                </a:extLst>
              </p:cNvPr>
              <p:cNvSpPr/>
              <p:nvPr/>
            </p:nvSpPr>
            <p:spPr bwMode="auto">
              <a:xfrm flipH="1">
                <a:off x="4419544" y="5422738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cxnSp>
            <p:nvCxnSpPr>
              <p:cNvPr id="226" name="直線コネクタ 225">
                <a:extLst>
                  <a:ext uri="{FF2B5EF4-FFF2-40B4-BE49-F238E27FC236}">
                    <a16:creationId xmlns:a16="http://schemas.microsoft.com/office/drawing/2014/main" id="{25DB2246-C75F-6B0C-B46B-BBB02E4852D1}"/>
                  </a:ext>
                </a:extLst>
              </p:cNvPr>
              <p:cNvCxnSpPr/>
              <p:nvPr/>
            </p:nvCxnSpPr>
            <p:spPr bwMode="auto">
              <a:xfrm>
                <a:off x="3972941" y="5926158"/>
                <a:ext cx="997289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" name="直線コネクタ 226">
                <a:extLst>
                  <a:ext uri="{FF2B5EF4-FFF2-40B4-BE49-F238E27FC236}">
                    <a16:creationId xmlns:a16="http://schemas.microsoft.com/office/drawing/2014/main" id="{5E1BE914-4BA4-00B0-CF62-FE431F24BE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76241" y="5816191"/>
                <a:ext cx="0" cy="9977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" name="直線コネクタ 227">
                <a:extLst>
                  <a:ext uri="{FF2B5EF4-FFF2-40B4-BE49-F238E27FC236}">
                    <a16:creationId xmlns:a16="http://schemas.microsoft.com/office/drawing/2014/main" id="{2A43D50C-C2DF-5A50-24CE-4720844924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639325" y="5816191"/>
                <a:ext cx="0" cy="100256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A174D6E5-B9F2-CB97-4C8F-29046BE0FE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966743" y="5816191"/>
                <a:ext cx="0" cy="110511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BE6B4636-905E-A9B3-B58F-14CDDCE137E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08603" y="5816191"/>
                <a:ext cx="0" cy="9869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5AFDA6D2-1F0A-BF37-F314-0A61C37363BA}"/>
                  </a:ext>
                </a:extLst>
              </p:cNvPr>
              <p:cNvSpPr/>
              <p:nvPr/>
            </p:nvSpPr>
            <p:spPr bwMode="auto">
              <a:xfrm flipH="1">
                <a:off x="4274305" y="5902368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232" name="楕円 231">
                <a:extLst>
                  <a:ext uri="{FF2B5EF4-FFF2-40B4-BE49-F238E27FC236}">
                    <a16:creationId xmlns:a16="http://schemas.microsoft.com/office/drawing/2014/main" id="{E5AC91AF-B460-36DB-7488-FABA71DDBF24}"/>
                  </a:ext>
                </a:extLst>
              </p:cNvPr>
              <p:cNvSpPr/>
              <p:nvPr/>
            </p:nvSpPr>
            <p:spPr bwMode="auto">
              <a:xfrm flipH="1">
                <a:off x="4413794" y="5895688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233" name="楕円 232">
                <a:extLst>
                  <a:ext uri="{FF2B5EF4-FFF2-40B4-BE49-F238E27FC236}">
                    <a16:creationId xmlns:a16="http://schemas.microsoft.com/office/drawing/2014/main" id="{063B2704-1414-5DAF-D25D-718907CEA3E8}"/>
                  </a:ext>
                </a:extLst>
              </p:cNvPr>
              <p:cNvSpPr/>
              <p:nvPr/>
            </p:nvSpPr>
            <p:spPr bwMode="auto">
              <a:xfrm flipH="1">
                <a:off x="4601722" y="5902368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cxnSp>
            <p:nvCxnSpPr>
              <p:cNvPr id="234" name="直線コネクタ 233">
                <a:extLst>
                  <a:ext uri="{FF2B5EF4-FFF2-40B4-BE49-F238E27FC236}">
                    <a16:creationId xmlns:a16="http://schemas.microsoft.com/office/drawing/2014/main" id="{36CE5BE3-2660-744D-407A-F04F8CC759EF}"/>
                  </a:ext>
                </a:extLst>
              </p:cNvPr>
              <p:cNvCxnSpPr/>
              <p:nvPr/>
            </p:nvCxnSpPr>
            <p:spPr bwMode="auto">
              <a:xfrm>
                <a:off x="4068486" y="5678338"/>
                <a:ext cx="110847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AF80EB03-E398-4617-7B1A-EB14EF21420F}"/>
                  </a:ext>
                </a:extLst>
              </p:cNvPr>
              <p:cNvCxnSpPr/>
              <p:nvPr/>
            </p:nvCxnSpPr>
            <p:spPr bwMode="auto">
              <a:xfrm>
                <a:off x="4068486" y="5669683"/>
                <a:ext cx="0" cy="330442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6A1FDDD8-4CAF-6292-35D6-B777512D7DF6}"/>
                  </a:ext>
                </a:extLst>
              </p:cNvPr>
              <p:cNvCxnSpPr/>
              <p:nvPr/>
            </p:nvCxnSpPr>
            <p:spPr bwMode="auto">
              <a:xfrm>
                <a:off x="4383774" y="5678338"/>
                <a:ext cx="110847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15926C4D-6510-1851-0F17-DFCCD1AABEA9}"/>
                  </a:ext>
                </a:extLst>
              </p:cNvPr>
              <p:cNvCxnSpPr/>
              <p:nvPr/>
            </p:nvCxnSpPr>
            <p:spPr bwMode="auto">
              <a:xfrm>
                <a:off x="4383774" y="5675798"/>
                <a:ext cx="0" cy="324327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8" name="直線コネクタ 237">
                <a:extLst>
                  <a:ext uri="{FF2B5EF4-FFF2-40B4-BE49-F238E27FC236}">
                    <a16:creationId xmlns:a16="http://schemas.microsoft.com/office/drawing/2014/main" id="{A9C0DA44-FF9E-0635-5B9C-DF185B976615}"/>
                  </a:ext>
                </a:extLst>
              </p:cNvPr>
              <p:cNvCxnSpPr/>
              <p:nvPr/>
            </p:nvCxnSpPr>
            <p:spPr bwMode="auto">
              <a:xfrm>
                <a:off x="4717599" y="5678338"/>
                <a:ext cx="110847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106EE4B2-8444-0F74-BCDA-9FEB6FF443E2}"/>
                  </a:ext>
                </a:extLst>
              </p:cNvPr>
              <p:cNvCxnSpPr/>
              <p:nvPr/>
            </p:nvCxnSpPr>
            <p:spPr bwMode="auto">
              <a:xfrm>
                <a:off x="4717599" y="5669683"/>
                <a:ext cx="0" cy="330442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68F22B5B-0B8F-B4E6-883F-779DC8685DB9}"/>
                  </a:ext>
                </a:extLst>
              </p:cNvPr>
              <p:cNvCxnSpPr/>
              <p:nvPr/>
            </p:nvCxnSpPr>
            <p:spPr bwMode="auto">
              <a:xfrm>
                <a:off x="3708211" y="6000125"/>
                <a:ext cx="1017311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7623BC43-D5AB-2E88-55FF-6AD543CBB7CF}"/>
                  </a:ext>
                </a:extLst>
              </p:cNvPr>
              <p:cNvCxnSpPr/>
              <p:nvPr/>
            </p:nvCxnSpPr>
            <p:spPr bwMode="auto">
              <a:xfrm>
                <a:off x="3708211" y="5669683"/>
                <a:ext cx="0" cy="330442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2" name="楕円 241">
                <a:extLst>
                  <a:ext uri="{FF2B5EF4-FFF2-40B4-BE49-F238E27FC236}">
                    <a16:creationId xmlns:a16="http://schemas.microsoft.com/office/drawing/2014/main" id="{719276C7-AF9E-FA9B-48A6-EE5D2786CB17}"/>
                  </a:ext>
                </a:extLst>
              </p:cNvPr>
              <p:cNvSpPr/>
              <p:nvPr/>
            </p:nvSpPr>
            <p:spPr bwMode="auto">
              <a:xfrm flipH="1">
                <a:off x="4047638" y="5978668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243" name="楕円 242">
                <a:extLst>
                  <a:ext uri="{FF2B5EF4-FFF2-40B4-BE49-F238E27FC236}">
                    <a16:creationId xmlns:a16="http://schemas.microsoft.com/office/drawing/2014/main" id="{3636F0DF-85F4-0493-E718-F5ACE1DED7D3}"/>
                  </a:ext>
                </a:extLst>
              </p:cNvPr>
              <p:cNvSpPr/>
              <p:nvPr/>
            </p:nvSpPr>
            <p:spPr bwMode="auto">
              <a:xfrm flipH="1">
                <a:off x="3686621" y="5643233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sp>
            <p:nvSpPr>
              <p:cNvPr id="244" name="楕円 243">
                <a:extLst>
                  <a:ext uri="{FF2B5EF4-FFF2-40B4-BE49-F238E27FC236}">
                    <a16:creationId xmlns:a16="http://schemas.microsoft.com/office/drawing/2014/main" id="{8B4B184B-75CF-4A58-D017-3201A5108BEA}"/>
                  </a:ext>
                </a:extLst>
              </p:cNvPr>
              <p:cNvSpPr/>
              <p:nvPr/>
            </p:nvSpPr>
            <p:spPr bwMode="auto">
              <a:xfrm flipH="1">
                <a:off x="4341537" y="5979589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テキスト ボックス 244">
                    <a:extLst>
                      <a:ext uri="{FF2B5EF4-FFF2-40B4-BE49-F238E27FC236}">
                        <a16:creationId xmlns:a16="http://schemas.microsoft.com/office/drawing/2014/main" id="{42B4FB54-EA7D-995F-4DE7-3CB5B9C760BE}"/>
                      </a:ext>
                    </a:extLst>
                  </p:cNvPr>
                  <p:cNvSpPr txBox="1"/>
                  <p:nvPr/>
                </p:nvSpPr>
                <p:spPr>
                  <a:xfrm>
                    <a:off x="3947823" y="5984521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62" name="テキスト ボックス 461">
                    <a:extLst>
                      <a:ext uri="{FF2B5EF4-FFF2-40B4-BE49-F238E27FC236}">
                        <a16:creationId xmlns:a16="http://schemas.microsoft.com/office/drawing/2014/main" id="{525D552F-BCB8-EED5-F569-DED1DFECE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7823" y="5984521"/>
                    <a:ext cx="427856" cy="25590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857" r="-17143" b="-5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テキスト ボックス 245">
                    <a:extLst>
                      <a:ext uri="{FF2B5EF4-FFF2-40B4-BE49-F238E27FC236}">
                        <a16:creationId xmlns:a16="http://schemas.microsoft.com/office/drawing/2014/main" id="{4D7EB669-9F41-7DB7-2F3F-228284A614F7}"/>
                      </a:ext>
                    </a:extLst>
                  </p:cNvPr>
                  <p:cNvSpPr txBox="1"/>
                  <p:nvPr/>
                </p:nvSpPr>
                <p:spPr>
                  <a:xfrm>
                    <a:off x="4432767" y="5988061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63" name="テキスト ボックス 462">
                    <a:extLst>
                      <a:ext uri="{FF2B5EF4-FFF2-40B4-BE49-F238E27FC236}">
                        <a16:creationId xmlns:a16="http://schemas.microsoft.com/office/drawing/2014/main" id="{8798ADAB-C957-8B61-D767-03FB99BB5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767" y="5988061"/>
                    <a:ext cx="427856" cy="255908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857" r="-31429" b="-5952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テキスト ボックス 246">
                    <a:extLst>
                      <a:ext uri="{FF2B5EF4-FFF2-40B4-BE49-F238E27FC236}">
                        <a16:creationId xmlns:a16="http://schemas.microsoft.com/office/drawing/2014/main" id="{C32D1726-A263-060D-9D52-36B704BA41CB}"/>
                      </a:ext>
                    </a:extLst>
                  </p:cNvPr>
                  <p:cNvSpPr txBox="1"/>
                  <p:nvPr/>
                </p:nvSpPr>
                <p:spPr>
                  <a:xfrm>
                    <a:off x="4829677" y="5982806"/>
                    <a:ext cx="521051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64" name="テキスト ボックス 463">
                    <a:extLst>
                      <a:ext uri="{FF2B5EF4-FFF2-40B4-BE49-F238E27FC236}">
                        <a16:creationId xmlns:a16="http://schemas.microsoft.com/office/drawing/2014/main" id="{0A5F83A5-AE09-63A2-F2EC-9480BDB17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9677" y="5982806"/>
                    <a:ext cx="521051" cy="255908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26" r="-17442" b="-5952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8" name="グループ化 247">
                <a:extLst>
                  <a:ext uri="{FF2B5EF4-FFF2-40B4-BE49-F238E27FC236}">
                    <a16:creationId xmlns:a16="http://schemas.microsoft.com/office/drawing/2014/main" id="{1E93445A-4097-0110-6A99-A33E247CBACD}"/>
                  </a:ext>
                </a:extLst>
              </p:cNvPr>
              <p:cNvGrpSpPr/>
              <p:nvPr/>
            </p:nvGrpSpPr>
            <p:grpSpPr>
              <a:xfrm>
                <a:off x="1690246" y="6109041"/>
                <a:ext cx="261605" cy="98893"/>
                <a:chOff x="2987919" y="4044462"/>
                <a:chExt cx="389792" cy="164117"/>
              </a:xfrm>
            </p:grpSpPr>
            <p:cxnSp>
              <p:nvCxnSpPr>
                <p:cNvPr id="269" name="直線コネクタ 268">
                  <a:extLst>
                    <a:ext uri="{FF2B5EF4-FFF2-40B4-BE49-F238E27FC236}">
                      <a16:creationId xmlns:a16="http://schemas.microsoft.com/office/drawing/2014/main" id="{52049941-A1A0-665E-42EB-5EA423622FC8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0" name="直線コネクタ 269">
                  <a:extLst>
                    <a:ext uri="{FF2B5EF4-FFF2-40B4-BE49-F238E27FC236}">
                      <a16:creationId xmlns:a16="http://schemas.microsoft.com/office/drawing/2014/main" id="{E8E2BDB5-B560-CC28-F1E2-17B01C6867A0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1" name="直線コネクタ 270">
                  <a:extLst>
                    <a:ext uri="{FF2B5EF4-FFF2-40B4-BE49-F238E27FC236}">
                      <a16:creationId xmlns:a16="http://schemas.microsoft.com/office/drawing/2014/main" id="{8EC60299-8CA4-44D0-EC0C-2BB61DA193C6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2" name="直線コネクタ 271">
                  <a:extLst>
                    <a:ext uri="{FF2B5EF4-FFF2-40B4-BE49-F238E27FC236}">
                      <a16:creationId xmlns:a16="http://schemas.microsoft.com/office/drawing/2014/main" id="{EE7A9B59-CD81-7333-06DE-35FCC76F25D7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249" name="直線コネクタ 248">
                <a:extLst>
                  <a:ext uri="{FF2B5EF4-FFF2-40B4-BE49-F238E27FC236}">
                    <a16:creationId xmlns:a16="http://schemas.microsoft.com/office/drawing/2014/main" id="{FB27650D-1EBA-1D08-D74E-1840BA93094A}"/>
                  </a:ext>
                </a:extLst>
              </p:cNvPr>
              <p:cNvCxnSpPr/>
              <p:nvPr/>
            </p:nvCxnSpPr>
            <p:spPr bwMode="auto">
              <a:xfrm>
                <a:off x="1818257" y="5815547"/>
                <a:ext cx="0" cy="293494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0" name="直線コネクタ 249">
                <a:extLst>
                  <a:ext uri="{FF2B5EF4-FFF2-40B4-BE49-F238E27FC236}">
                    <a16:creationId xmlns:a16="http://schemas.microsoft.com/office/drawing/2014/main" id="{7E7F58CD-7917-F7F3-BC49-2E7397D64A18}"/>
                  </a:ext>
                </a:extLst>
              </p:cNvPr>
              <p:cNvCxnSpPr/>
              <p:nvPr/>
            </p:nvCxnSpPr>
            <p:spPr bwMode="auto">
              <a:xfrm flipV="1">
                <a:off x="1818257" y="5192038"/>
                <a:ext cx="0" cy="529876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4E381AEC-4082-4B29-7494-C090D9036366}"/>
                  </a:ext>
                </a:extLst>
              </p:cNvPr>
              <p:cNvGrpSpPr/>
              <p:nvPr/>
            </p:nvGrpSpPr>
            <p:grpSpPr>
              <a:xfrm>
                <a:off x="1690246" y="5720112"/>
                <a:ext cx="261605" cy="95434"/>
                <a:chOff x="4463079" y="4371929"/>
                <a:chExt cx="317187" cy="137733"/>
              </a:xfrm>
            </p:grpSpPr>
            <p:cxnSp>
              <p:nvCxnSpPr>
                <p:cNvPr id="267" name="直線コネクタ 266">
                  <a:extLst>
                    <a:ext uri="{FF2B5EF4-FFF2-40B4-BE49-F238E27FC236}">
                      <a16:creationId xmlns:a16="http://schemas.microsoft.com/office/drawing/2014/main" id="{028E3547-A0A5-D09E-D5E5-B3913DE54855}"/>
                    </a:ext>
                  </a:extLst>
                </p:cNvPr>
                <p:cNvCxnSpPr/>
                <p:nvPr/>
              </p:nvCxnSpPr>
              <p:spPr>
                <a:xfrm>
                  <a:off x="4463079" y="4371929"/>
                  <a:ext cx="31718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8" name="直線コネクタ 267">
                  <a:extLst>
                    <a:ext uri="{FF2B5EF4-FFF2-40B4-BE49-F238E27FC236}">
                      <a16:creationId xmlns:a16="http://schemas.microsoft.com/office/drawing/2014/main" id="{D42EA48F-6152-9AD7-C7BF-D8A177FA8CD6}"/>
                    </a:ext>
                  </a:extLst>
                </p:cNvPr>
                <p:cNvCxnSpPr/>
                <p:nvPr/>
              </p:nvCxnSpPr>
              <p:spPr>
                <a:xfrm>
                  <a:off x="4463079" y="4509662"/>
                  <a:ext cx="31718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52" name="楕円 251">
                <a:extLst>
                  <a:ext uri="{FF2B5EF4-FFF2-40B4-BE49-F238E27FC236}">
                    <a16:creationId xmlns:a16="http://schemas.microsoft.com/office/drawing/2014/main" id="{78BBB6E6-61D4-628F-4FC7-F08869EB570A}"/>
                  </a:ext>
                </a:extLst>
              </p:cNvPr>
              <p:cNvSpPr/>
              <p:nvPr/>
            </p:nvSpPr>
            <p:spPr bwMode="auto">
              <a:xfrm flipH="1">
                <a:off x="1789408" y="5169582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p:grpSp>
            <p:nvGrpSpPr>
              <p:cNvPr id="253" name="グループ化 252">
                <a:extLst>
                  <a:ext uri="{FF2B5EF4-FFF2-40B4-BE49-F238E27FC236}">
                    <a16:creationId xmlns:a16="http://schemas.microsoft.com/office/drawing/2014/main" id="{6BB317C0-67CC-D6AF-16AD-D1A9B3274269}"/>
                  </a:ext>
                </a:extLst>
              </p:cNvPr>
              <p:cNvGrpSpPr/>
              <p:nvPr/>
            </p:nvGrpSpPr>
            <p:grpSpPr>
              <a:xfrm>
                <a:off x="7014941" y="6096046"/>
                <a:ext cx="261605" cy="98893"/>
                <a:chOff x="2987919" y="4044462"/>
                <a:chExt cx="389792" cy="164117"/>
              </a:xfrm>
            </p:grpSpPr>
            <p:cxnSp>
              <p:nvCxnSpPr>
                <p:cNvPr id="263" name="直線コネクタ 262">
                  <a:extLst>
                    <a:ext uri="{FF2B5EF4-FFF2-40B4-BE49-F238E27FC236}">
                      <a16:creationId xmlns:a16="http://schemas.microsoft.com/office/drawing/2014/main" id="{205AD5F9-CD97-F61D-015D-FFB2C129D6FC}"/>
                    </a:ext>
                  </a:extLst>
                </p:cNvPr>
                <p:cNvCxnSpPr/>
                <p:nvPr/>
              </p:nvCxnSpPr>
              <p:spPr>
                <a:xfrm>
                  <a:off x="2987919" y="4044462"/>
                  <a:ext cx="38979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4" name="直線コネクタ 263">
                  <a:extLst>
                    <a:ext uri="{FF2B5EF4-FFF2-40B4-BE49-F238E27FC236}">
                      <a16:creationId xmlns:a16="http://schemas.microsoft.com/office/drawing/2014/main" id="{722C3251-F5FB-6614-500A-6148F0F23F23}"/>
                    </a:ext>
                  </a:extLst>
                </p:cNvPr>
                <p:cNvCxnSpPr/>
                <p:nvPr/>
              </p:nvCxnSpPr>
              <p:spPr>
                <a:xfrm flipH="1">
                  <a:off x="2987919" y="404446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5" name="直線コネクタ 264">
                  <a:extLst>
                    <a:ext uri="{FF2B5EF4-FFF2-40B4-BE49-F238E27FC236}">
                      <a16:creationId xmlns:a16="http://schemas.microsoft.com/office/drawing/2014/main" id="{D40F1540-506C-CDC4-CF47-55D592E508BE}"/>
                    </a:ext>
                  </a:extLst>
                </p:cNvPr>
                <p:cNvCxnSpPr/>
                <p:nvPr/>
              </p:nvCxnSpPr>
              <p:spPr>
                <a:xfrm flipH="1">
                  <a:off x="3092810" y="405618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6" name="直線コネクタ 265">
                  <a:extLst>
                    <a:ext uri="{FF2B5EF4-FFF2-40B4-BE49-F238E27FC236}">
                      <a16:creationId xmlns:a16="http://schemas.microsoft.com/office/drawing/2014/main" id="{49B9E5E5-F787-E418-BE11-2917ADEDE649}"/>
                    </a:ext>
                  </a:extLst>
                </p:cNvPr>
                <p:cNvCxnSpPr/>
                <p:nvPr/>
              </p:nvCxnSpPr>
              <p:spPr>
                <a:xfrm flipH="1">
                  <a:off x="3218347" y="4050322"/>
                  <a:ext cx="85848" cy="15239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12CAD1D9-097F-198B-8087-5E8419F2A263}"/>
                  </a:ext>
                </a:extLst>
              </p:cNvPr>
              <p:cNvCxnSpPr/>
              <p:nvPr/>
            </p:nvCxnSpPr>
            <p:spPr bwMode="auto">
              <a:xfrm>
                <a:off x="7142953" y="5802552"/>
                <a:ext cx="0" cy="293494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5" name="直線コネクタ 254">
                <a:extLst>
                  <a:ext uri="{FF2B5EF4-FFF2-40B4-BE49-F238E27FC236}">
                    <a16:creationId xmlns:a16="http://schemas.microsoft.com/office/drawing/2014/main" id="{FF61CF8F-2C57-6DDD-AF3E-E0E8D71E9182}"/>
                  </a:ext>
                </a:extLst>
              </p:cNvPr>
              <p:cNvCxnSpPr/>
              <p:nvPr/>
            </p:nvCxnSpPr>
            <p:spPr bwMode="auto">
              <a:xfrm flipV="1">
                <a:off x="7142953" y="5179044"/>
                <a:ext cx="0" cy="529876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DAA6D374-87B7-8BC2-68A1-98A75ADA9159}"/>
                  </a:ext>
                </a:extLst>
              </p:cNvPr>
              <p:cNvGrpSpPr/>
              <p:nvPr/>
            </p:nvGrpSpPr>
            <p:grpSpPr>
              <a:xfrm>
                <a:off x="7014941" y="5707118"/>
                <a:ext cx="261605" cy="95434"/>
                <a:chOff x="4463079" y="4371929"/>
                <a:chExt cx="317187" cy="137733"/>
              </a:xfrm>
            </p:grpSpPr>
            <p:cxnSp>
              <p:nvCxnSpPr>
                <p:cNvPr id="261" name="直線コネクタ 260">
                  <a:extLst>
                    <a:ext uri="{FF2B5EF4-FFF2-40B4-BE49-F238E27FC236}">
                      <a16:creationId xmlns:a16="http://schemas.microsoft.com/office/drawing/2014/main" id="{9A827D88-FBED-EA66-0C81-AA8D4E30019E}"/>
                    </a:ext>
                  </a:extLst>
                </p:cNvPr>
                <p:cNvCxnSpPr/>
                <p:nvPr/>
              </p:nvCxnSpPr>
              <p:spPr>
                <a:xfrm>
                  <a:off x="4463079" y="4371929"/>
                  <a:ext cx="31718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2" name="直線コネクタ 261">
                  <a:extLst>
                    <a:ext uri="{FF2B5EF4-FFF2-40B4-BE49-F238E27FC236}">
                      <a16:creationId xmlns:a16="http://schemas.microsoft.com/office/drawing/2014/main" id="{832FCFC6-63B2-5B18-B578-A68E66E5D59F}"/>
                    </a:ext>
                  </a:extLst>
                </p:cNvPr>
                <p:cNvCxnSpPr/>
                <p:nvPr/>
              </p:nvCxnSpPr>
              <p:spPr>
                <a:xfrm>
                  <a:off x="4463079" y="4509662"/>
                  <a:ext cx="31718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57" name="楕円 256">
                <a:extLst>
                  <a:ext uri="{FF2B5EF4-FFF2-40B4-BE49-F238E27FC236}">
                    <a16:creationId xmlns:a16="http://schemas.microsoft.com/office/drawing/2014/main" id="{124F579C-E08C-A1F5-A6F8-88C6AF43C1EB}"/>
                  </a:ext>
                </a:extLst>
              </p:cNvPr>
              <p:cNvSpPr/>
              <p:nvPr/>
            </p:nvSpPr>
            <p:spPr bwMode="auto">
              <a:xfrm flipH="1">
                <a:off x="7114104" y="5156587"/>
                <a:ext cx="57699" cy="4826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ja-JP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テキスト ボックス 257">
                    <a:extLst>
                      <a:ext uri="{FF2B5EF4-FFF2-40B4-BE49-F238E27FC236}">
                        <a16:creationId xmlns:a16="http://schemas.microsoft.com/office/drawing/2014/main" id="{5FC79255-D0D6-C741-6978-182FEFF79E78}"/>
                      </a:ext>
                    </a:extLst>
                  </p:cNvPr>
                  <p:cNvSpPr txBox="1"/>
                  <p:nvPr/>
                </p:nvSpPr>
                <p:spPr>
                  <a:xfrm>
                    <a:off x="1366108" y="5664608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75" name="テキスト ボックス 474">
                    <a:extLst>
                      <a:ext uri="{FF2B5EF4-FFF2-40B4-BE49-F238E27FC236}">
                        <a16:creationId xmlns:a16="http://schemas.microsoft.com/office/drawing/2014/main" id="{BFC71CE5-E136-4FCE-869F-7951A47D7D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6108" y="5664608"/>
                    <a:ext cx="427856" cy="255908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テキスト ボックス 258">
                    <a:extLst>
                      <a:ext uri="{FF2B5EF4-FFF2-40B4-BE49-F238E27FC236}">
                        <a16:creationId xmlns:a16="http://schemas.microsoft.com/office/drawing/2014/main" id="{B182BDE3-EA90-D3EA-0B07-14330D3D0507}"/>
                      </a:ext>
                    </a:extLst>
                  </p:cNvPr>
                  <p:cNvSpPr txBox="1"/>
                  <p:nvPr/>
                </p:nvSpPr>
                <p:spPr>
                  <a:xfrm>
                    <a:off x="6682182" y="5657756"/>
                    <a:ext cx="427856" cy="2559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76" name="テキスト ボックス 475">
                    <a:extLst>
                      <a:ext uri="{FF2B5EF4-FFF2-40B4-BE49-F238E27FC236}">
                        <a16:creationId xmlns:a16="http://schemas.microsoft.com/office/drawing/2014/main" id="{4FEB7807-F589-FD2C-675E-0B17B153BA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2182" y="5657756"/>
                    <a:ext cx="427856" cy="255908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D31164D5-5384-0C41-BEDE-E0563A5EEBAB}"/>
                  </a:ext>
                </a:extLst>
              </p:cNvPr>
              <p:cNvCxnSpPr/>
              <p:nvPr/>
            </p:nvCxnSpPr>
            <p:spPr bwMode="auto">
              <a:xfrm>
                <a:off x="5071477" y="4741763"/>
                <a:ext cx="1528489" cy="0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6A5AFC9F-08A0-7862-C68B-65007FBF2867}"/>
                </a:ext>
              </a:extLst>
            </p:cNvPr>
            <p:cNvSpPr/>
            <p:nvPr/>
          </p:nvSpPr>
          <p:spPr>
            <a:xfrm flipH="1">
              <a:off x="2255851" y="532198"/>
              <a:ext cx="77045" cy="770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694675E5-5D40-33D4-AE46-3B864CD82598}"/>
                </a:ext>
              </a:extLst>
            </p:cNvPr>
            <p:cNvSpPr/>
            <p:nvPr/>
          </p:nvSpPr>
          <p:spPr>
            <a:xfrm flipH="1">
              <a:off x="6562217" y="532198"/>
              <a:ext cx="77045" cy="770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B83EFB3-50C6-A789-BBD2-79C58767A0CB}"/>
                </a:ext>
              </a:extLst>
            </p:cNvPr>
            <p:cNvCxnSpPr/>
            <p:nvPr/>
          </p:nvCxnSpPr>
          <p:spPr bwMode="auto">
            <a:xfrm>
              <a:off x="1923588" y="1364894"/>
              <a:ext cx="840492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5A8A9DF8-595E-EB44-EB1A-513F7115BF09}"/>
                </a:ext>
              </a:extLst>
            </p:cNvPr>
            <p:cNvCxnSpPr/>
            <p:nvPr/>
          </p:nvCxnSpPr>
          <p:spPr bwMode="auto">
            <a:xfrm>
              <a:off x="3566334" y="2154555"/>
              <a:ext cx="0" cy="38624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8A8EF2F-E730-CEC8-5D61-3F65B35457C7}"/>
                </a:ext>
              </a:extLst>
            </p:cNvPr>
            <p:cNvCxnSpPr/>
            <p:nvPr/>
          </p:nvCxnSpPr>
          <p:spPr bwMode="auto">
            <a:xfrm flipV="1">
              <a:off x="3443636" y="2165985"/>
              <a:ext cx="118443" cy="11844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2F597E2B-EC3B-1E86-51F6-4C63A6434E80}"/>
                </a:ext>
              </a:extLst>
            </p:cNvPr>
            <p:cNvSpPr/>
            <p:nvPr/>
          </p:nvSpPr>
          <p:spPr bwMode="auto">
            <a:xfrm flipH="1">
              <a:off x="3401503" y="2263731"/>
              <a:ext cx="57699" cy="4826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79E1058E-5087-21A4-5A10-08EFDECF524A}"/>
                </a:ext>
              </a:extLst>
            </p:cNvPr>
            <p:cNvSpPr/>
            <p:nvPr/>
          </p:nvSpPr>
          <p:spPr bwMode="auto">
            <a:xfrm flipH="1">
              <a:off x="5368671" y="2258986"/>
              <a:ext cx="57699" cy="4826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3572EF81-AA2A-A66B-D2BA-7C419F5D5DF0}"/>
                </a:ext>
              </a:extLst>
            </p:cNvPr>
            <p:cNvCxnSpPr/>
            <p:nvPr/>
          </p:nvCxnSpPr>
          <p:spPr bwMode="auto">
            <a:xfrm flipH="1" flipV="1">
              <a:off x="5276385" y="2176019"/>
              <a:ext cx="118443" cy="11844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1845B0-DA46-D724-4626-B6BC78A0869C}"/>
                </a:ext>
              </a:extLst>
            </p:cNvPr>
            <p:cNvCxnSpPr/>
            <p:nvPr/>
          </p:nvCxnSpPr>
          <p:spPr bwMode="auto">
            <a:xfrm>
              <a:off x="5276385" y="2184013"/>
              <a:ext cx="0" cy="386242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A649D8A5-CB79-F80B-EAF3-5A8F22BFDCD5}"/>
                    </a:ext>
                  </a:extLst>
                </p:cNvPr>
                <p:cNvSpPr txBox="1"/>
                <p:nvPr/>
              </p:nvSpPr>
              <p:spPr>
                <a:xfrm>
                  <a:off x="8189738" y="3058257"/>
                  <a:ext cx="7407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36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A649D8A5-CB79-F80B-EAF3-5A8F22BFD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9738" y="3058257"/>
                  <a:ext cx="740765" cy="64633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777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58BB3-7181-5706-D61B-0DEDDFDD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他入力化に伴う面積の増減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CBD7DD-F718-7DF0-C7BD-3E585C42EBC0}"/>
              </a:ext>
            </a:extLst>
          </p:cNvPr>
          <p:cNvSpPr txBox="1"/>
          <p:nvPr/>
        </p:nvSpPr>
        <p:spPr>
          <a:xfrm>
            <a:off x="5760568" y="6021928"/>
            <a:ext cx="1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112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BFD23-519E-A100-D79B-1164C61CCA7C}"/>
              </a:ext>
            </a:extLst>
          </p:cNvPr>
          <p:cNvSpPr/>
          <p:nvPr/>
        </p:nvSpPr>
        <p:spPr>
          <a:xfrm>
            <a:off x="3749040" y="1827887"/>
            <a:ext cx="5378928" cy="400723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920A9AA-A710-E16A-8750-F0FEC45B5D95}"/>
              </a:ext>
            </a:extLst>
          </p:cNvPr>
          <p:cNvCxnSpPr>
            <a:cxnSpLocks/>
          </p:cNvCxnSpPr>
          <p:nvPr/>
        </p:nvCxnSpPr>
        <p:spPr bwMode="auto">
          <a:xfrm>
            <a:off x="8301985" y="2519120"/>
            <a:ext cx="6020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48B08D-3EBB-3455-0128-59DEFC080F61}"/>
              </a:ext>
            </a:extLst>
          </p:cNvPr>
          <p:cNvSpPr txBox="1"/>
          <p:nvPr/>
        </p:nvSpPr>
        <p:spPr>
          <a:xfrm>
            <a:off x="7637864" y="2653006"/>
            <a:ext cx="9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28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4FE8B4B-D939-C774-EC45-35CEA6F0F2CD}"/>
              </a:ext>
            </a:extLst>
          </p:cNvPr>
          <p:cNvCxnSpPr/>
          <p:nvPr/>
        </p:nvCxnSpPr>
        <p:spPr bwMode="auto">
          <a:xfrm>
            <a:off x="8304125" y="5577901"/>
            <a:ext cx="0" cy="44402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214059D-9B4D-1622-B7ED-FC4F6D7703E7}"/>
              </a:ext>
            </a:extLst>
          </p:cNvPr>
          <p:cNvCxnSpPr>
            <a:cxnSpLocks/>
          </p:cNvCxnSpPr>
          <p:nvPr/>
        </p:nvCxnSpPr>
        <p:spPr bwMode="auto">
          <a:xfrm>
            <a:off x="4199956" y="5954923"/>
            <a:ext cx="40775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5331759-E8BA-421E-3EA8-99454C2B88F7}"/>
              </a:ext>
            </a:extLst>
          </p:cNvPr>
          <p:cNvSpPr txBox="1"/>
          <p:nvPr/>
        </p:nvSpPr>
        <p:spPr>
          <a:xfrm>
            <a:off x="9460741" y="3683923"/>
            <a:ext cx="96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60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DB2601FF-E8E9-99C8-35B4-E1AF66870A68}"/>
              </a:ext>
            </a:extLst>
          </p:cNvPr>
          <p:cNvCxnSpPr/>
          <p:nvPr/>
        </p:nvCxnSpPr>
        <p:spPr bwMode="auto">
          <a:xfrm>
            <a:off x="4689428" y="5018000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2026404-BB88-C43F-C917-044453C419AB}"/>
              </a:ext>
            </a:extLst>
          </p:cNvPr>
          <p:cNvCxnSpPr/>
          <p:nvPr/>
        </p:nvCxnSpPr>
        <p:spPr bwMode="auto">
          <a:xfrm>
            <a:off x="5640784" y="5018000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0D6B435-4B69-52BA-927A-39EB66F167C1}"/>
              </a:ext>
            </a:extLst>
          </p:cNvPr>
          <p:cNvCxnSpPr/>
          <p:nvPr/>
        </p:nvCxnSpPr>
        <p:spPr bwMode="auto">
          <a:xfrm>
            <a:off x="6100774" y="5018000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75C92E8F-AE4E-2CAD-C8B0-A6BDAEB861B9}"/>
              </a:ext>
            </a:extLst>
          </p:cNvPr>
          <p:cNvCxnSpPr>
            <a:cxnSpLocks/>
          </p:cNvCxnSpPr>
          <p:nvPr/>
        </p:nvCxnSpPr>
        <p:spPr bwMode="auto">
          <a:xfrm>
            <a:off x="4689823" y="5172725"/>
            <a:ext cx="2847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40701EE4-B705-A557-43B9-BAE5CE91CE3C}"/>
              </a:ext>
            </a:extLst>
          </p:cNvPr>
          <p:cNvCxnSpPr>
            <a:cxnSpLocks/>
          </p:cNvCxnSpPr>
          <p:nvPr/>
        </p:nvCxnSpPr>
        <p:spPr bwMode="auto">
          <a:xfrm>
            <a:off x="5640784" y="5172725"/>
            <a:ext cx="4599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7B34995-87E2-BD26-1816-76599803AE37}"/>
              </a:ext>
            </a:extLst>
          </p:cNvPr>
          <p:cNvSpPr txBox="1"/>
          <p:nvPr/>
        </p:nvSpPr>
        <p:spPr>
          <a:xfrm>
            <a:off x="5371627" y="4691408"/>
            <a:ext cx="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13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B9750D9-D425-BDE8-BE3E-7B9C0AC21AF8}"/>
              </a:ext>
            </a:extLst>
          </p:cNvPr>
          <p:cNvCxnSpPr/>
          <p:nvPr/>
        </p:nvCxnSpPr>
        <p:spPr bwMode="auto">
          <a:xfrm>
            <a:off x="4972710" y="5006669"/>
            <a:ext cx="0" cy="30945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6804281-7786-67D5-8DAB-49B89982D6B0}"/>
              </a:ext>
            </a:extLst>
          </p:cNvPr>
          <p:cNvSpPr txBox="1"/>
          <p:nvPr/>
        </p:nvSpPr>
        <p:spPr>
          <a:xfrm>
            <a:off x="4428221" y="4682253"/>
            <a:ext cx="899029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80 µm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16EED70-B2CF-58DE-8DF2-FB5B0169CBA9}"/>
              </a:ext>
            </a:extLst>
          </p:cNvPr>
          <p:cNvSpPr/>
          <p:nvPr/>
        </p:nvSpPr>
        <p:spPr>
          <a:xfrm>
            <a:off x="4199956" y="202331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A4A20F2-D846-F064-8841-CECFF30ACEF4}"/>
              </a:ext>
            </a:extLst>
          </p:cNvPr>
          <p:cNvSpPr txBox="1"/>
          <p:nvPr/>
        </p:nvSpPr>
        <p:spPr>
          <a:xfrm>
            <a:off x="4165852" y="1995051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4D2AB79-DF83-503E-CAEC-51006B94A655}"/>
              </a:ext>
            </a:extLst>
          </p:cNvPr>
          <p:cNvSpPr/>
          <p:nvPr/>
        </p:nvSpPr>
        <p:spPr>
          <a:xfrm>
            <a:off x="4674593" y="2024093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9EBF0C5-F2BE-76A4-F820-624E13014340}"/>
              </a:ext>
            </a:extLst>
          </p:cNvPr>
          <p:cNvSpPr txBox="1"/>
          <p:nvPr/>
        </p:nvSpPr>
        <p:spPr>
          <a:xfrm>
            <a:off x="4640489" y="1995833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1B47D65-EE23-1FB3-1845-466A40F2F773}"/>
              </a:ext>
            </a:extLst>
          </p:cNvPr>
          <p:cNvSpPr/>
          <p:nvPr/>
        </p:nvSpPr>
        <p:spPr>
          <a:xfrm>
            <a:off x="5149014" y="2024878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704849D-661F-A0D0-7158-276C0C44B5CA}"/>
              </a:ext>
            </a:extLst>
          </p:cNvPr>
          <p:cNvSpPr txBox="1"/>
          <p:nvPr/>
        </p:nvSpPr>
        <p:spPr>
          <a:xfrm>
            <a:off x="5114911" y="1996618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FBC21FB-B090-C64A-C942-BC7D5E5F556C}"/>
              </a:ext>
            </a:extLst>
          </p:cNvPr>
          <p:cNvSpPr/>
          <p:nvPr/>
        </p:nvSpPr>
        <p:spPr>
          <a:xfrm>
            <a:off x="5627192" y="2025714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0553B89-1F29-C85B-DF5F-78D3BA8234FE}"/>
              </a:ext>
            </a:extLst>
          </p:cNvPr>
          <p:cNvSpPr txBox="1"/>
          <p:nvPr/>
        </p:nvSpPr>
        <p:spPr>
          <a:xfrm>
            <a:off x="5593089" y="1997453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61BBE63-026B-CCB7-B152-1CC203033134}"/>
              </a:ext>
            </a:extLst>
          </p:cNvPr>
          <p:cNvSpPr/>
          <p:nvPr/>
        </p:nvSpPr>
        <p:spPr>
          <a:xfrm>
            <a:off x="6098618" y="2025714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54EBC75-0DBD-45BD-C78E-32C189CA12CB}"/>
              </a:ext>
            </a:extLst>
          </p:cNvPr>
          <p:cNvSpPr txBox="1"/>
          <p:nvPr/>
        </p:nvSpPr>
        <p:spPr>
          <a:xfrm>
            <a:off x="6064515" y="1997453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AD72451-9D7E-23A0-4141-7B87650028D0}"/>
              </a:ext>
            </a:extLst>
          </p:cNvPr>
          <p:cNvSpPr/>
          <p:nvPr/>
        </p:nvSpPr>
        <p:spPr>
          <a:xfrm>
            <a:off x="6574077" y="202976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2B3C026-72D0-7D60-6E76-BEF2D17BDF7F}"/>
              </a:ext>
            </a:extLst>
          </p:cNvPr>
          <p:cNvSpPr txBox="1"/>
          <p:nvPr/>
        </p:nvSpPr>
        <p:spPr>
          <a:xfrm>
            <a:off x="6539974" y="2001500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B694DC1-3EB8-BF14-EF7F-6BA62601796F}"/>
              </a:ext>
            </a:extLst>
          </p:cNvPr>
          <p:cNvSpPr/>
          <p:nvPr/>
        </p:nvSpPr>
        <p:spPr>
          <a:xfrm rot="16200000">
            <a:off x="8614562" y="466896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63F4882-4953-D248-8F12-BEB414055A53}"/>
              </a:ext>
            </a:extLst>
          </p:cNvPr>
          <p:cNvSpPr txBox="1"/>
          <p:nvPr/>
        </p:nvSpPr>
        <p:spPr>
          <a:xfrm>
            <a:off x="8584194" y="4635765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B66EC223-C4A2-3F00-DE07-531AB99A4750}"/>
              </a:ext>
            </a:extLst>
          </p:cNvPr>
          <p:cNvSpPr/>
          <p:nvPr/>
        </p:nvSpPr>
        <p:spPr>
          <a:xfrm rot="16200000">
            <a:off x="8618609" y="419350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AB5BC18-6780-4DD1-4A76-8070DD884DD4}"/>
              </a:ext>
            </a:extLst>
          </p:cNvPr>
          <p:cNvSpPr txBox="1"/>
          <p:nvPr/>
        </p:nvSpPr>
        <p:spPr>
          <a:xfrm>
            <a:off x="8591753" y="4175810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513B55D-EA2D-BC07-0556-5F448C0A9A82}"/>
              </a:ext>
            </a:extLst>
          </p:cNvPr>
          <p:cNvSpPr/>
          <p:nvPr/>
        </p:nvSpPr>
        <p:spPr>
          <a:xfrm rot="16200000">
            <a:off x="8614632" y="372687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339923-10E3-D09C-FB23-8D6D4292E3DA}"/>
              </a:ext>
            </a:extLst>
          </p:cNvPr>
          <p:cNvSpPr txBox="1"/>
          <p:nvPr/>
        </p:nvSpPr>
        <p:spPr>
          <a:xfrm>
            <a:off x="8584264" y="3693675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B8C655C-76BF-2FA4-FAD0-72DA460AF955}"/>
              </a:ext>
            </a:extLst>
          </p:cNvPr>
          <p:cNvSpPr/>
          <p:nvPr/>
        </p:nvSpPr>
        <p:spPr>
          <a:xfrm rot="16200000">
            <a:off x="8618679" y="3251412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C00B193E-FBB5-C0A6-D0E8-1181A0CB9A14}"/>
              </a:ext>
            </a:extLst>
          </p:cNvPr>
          <p:cNvSpPr txBox="1"/>
          <p:nvPr/>
        </p:nvSpPr>
        <p:spPr>
          <a:xfrm>
            <a:off x="8591823" y="3233720"/>
            <a:ext cx="3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D59FCB30-CCDA-48E5-5AA4-691B533FA2E6}"/>
              </a:ext>
            </a:extLst>
          </p:cNvPr>
          <p:cNvSpPr/>
          <p:nvPr/>
        </p:nvSpPr>
        <p:spPr>
          <a:xfrm rot="16200000">
            <a:off x="8622646" y="2812275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8DDA4FE-AB04-0432-09D0-BDAF267F98C7}"/>
              </a:ext>
            </a:extLst>
          </p:cNvPr>
          <p:cNvSpPr txBox="1"/>
          <p:nvPr/>
        </p:nvSpPr>
        <p:spPr>
          <a:xfrm>
            <a:off x="8592278" y="2779079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65BFB796-23AD-E954-8E9E-B3E3DF0CA76E}"/>
              </a:ext>
            </a:extLst>
          </p:cNvPr>
          <p:cNvCxnSpPr>
            <a:cxnSpLocks/>
          </p:cNvCxnSpPr>
          <p:nvPr/>
        </p:nvCxnSpPr>
        <p:spPr bwMode="auto">
          <a:xfrm flipV="1">
            <a:off x="9287125" y="4988671"/>
            <a:ext cx="0" cy="65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B486D3-E78F-2A5D-05DD-C356A391EDA0}"/>
              </a:ext>
            </a:extLst>
          </p:cNvPr>
          <p:cNvCxnSpPr/>
          <p:nvPr/>
        </p:nvCxnSpPr>
        <p:spPr bwMode="auto">
          <a:xfrm flipH="1">
            <a:off x="8659462" y="4965284"/>
            <a:ext cx="80127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662FC189-0BBB-58E9-5898-1233D31DBF03}"/>
              </a:ext>
            </a:extLst>
          </p:cNvPr>
          <p:cNvCxnSpPr/>
          <p:nvPr/>
        </p:nvCxnSpPr>
        <p:spPr bwMode="auto">
          <a:xfrm flipH="1">
            <a:off x="7916172" y="5650921"/>
            <a:ext cx="154456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286B640-8639-DCB8-FA0C-3610BA29B8C1}"/>
              </a:ext>
            </a:extLst>
          </p:cNvPr>
          <p:cNvSpPr txBox="1"/>
          <p:nvPr/>
        </p:nvSpPr>
        <p:spPr>
          <a:xfrm>
            <a:off x="9492699" y="5095356"/>
            <a:ext cx="99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28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BB463921-7287-39A1-B578-C655818301A3}"/>
              </a:ext>
            </a:extLst>
          </p:cNvPr>
          <p:cNvCxnSpPr/>
          <p:nvPr/>
        </p:nvCxnSpPr>
        <p:spPr bwMode="auto">
          <a:xfrm flipH="1">
            <a:off x="8659462" y="2814298"/>
            <a:ext cx="80127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07E87D73-2FA6-CEC4-CEE5-DC12258626D2}"/>
              </a:ext>
            </a:extLst>
          </p:cNvPr>
          <p:cNvCxnSpPr>
            <a:cxnSpLocks/>
          </p:cNvCxnSpPr>
          <p:nvPr/>
        </p:nvCxnSpPr>
        <p:spPr bwMode="auto">
          <a:xfrm flipV="1">
            <a:off x="9287125" y="2795619"/>
            <a:ext cx="0" cy="2154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B4BBC565-6CF0-BA17-5841-5B5278B7F61D}"/>
              </a:ext>
            </a:extLst>
          </p:cNvPr>
          <p:cNvCxnSpPr/>
          <p:nvPr/>
        </p:nvCxnSpPr>
        <p:spPr bwMode="auto">
          <a:xfrm>
            <a:off x="4182839" y="1607663"/>
            <a:ext cx="0" cy="4548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73C4172-4774-1DB8-6030-78ACD57A29A1}"/>
              </a:ext>
            </a:extLst>
          </p:cNvPr>
          <p:cNvCxnSpPr>
            <a:cxnSpLocks/>
          </p:cNvCxnSpPr>
          <p:nvPr/>
        </p:nvCxnSpPr>
        <p:spPr bwMode="auto">
          <a:xfrm>
            <a:off x="4208064" y="1669988"/>
            <a:ext cx="4716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25F1DBF-B456-3DCC-7106-CF780DC8EE4F}"/>
              </a:ext>
            </a:extLst>
          </p:cNvPr>
          <p:cNvSpPr txBox="1"/>
          <p:nvPr/>
        </p:nvSpPr>
        <p:spPr>
          <a:xfrm>
            <a:off x="5798507" y="1251526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140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3376008C-7CB2-3ECB-F0F2-9B00EA3D1E45}"/>
              </a:ext>
            </a:extLst>
          </p:cNvPr>
          <p:cNvCxnSpPr/>
          <p:nvPr/>
        </p:nvCxnSpPr>
        <p:spPr bwMode="auto">
          <a:xfrm flipH="1">
            <a:off x="3352800" y="2006613"/>
            <a:ext cx="974265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6C6E83E2-DA58-9056-9801-27B1092C3CB1}"/>
              </a:ext>
            </a:extLst>
          </p:cNvPr>
          <p:cNvCxnSpPr/>
          <p:nvPr/>
        </p:nvCxnSpPr>
        <p:spPr bwMode="auto">
          <a:xfrm>
            <a:off x="8924319" y="1607663"/>
            <a:ext cx="0" cy="121986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42A6CB5D-7D18-88B9-9A62-CA3FB220B698}"/>
              </a:ext>
            </a:extLst>
          </p:cNvPr>
          <p:cNvCxnSpPr>
            <a:cxnSpLocks/>
          </p:cNvCxnSpPr>
          <p:nvPr/>
        </p:nvCxnSpPr>
        <p:spPr bwMode="auto">
          <a:xfrm flipV="1">
            <a:off x="3575425" y="2001500"/>
            <a:ext cx="0" cy="3615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ECB5B2F-E160-7847-8559-B9F7152F9B5A}"/>
              </a:ext>
            </a:extLst>
          </p:cNvPr>
          <p:cNvSpPr txBox="1"/>
          <p:nvPr/>
        </p:nvSpPr>
        <p:spPr>
          <a:xfrm>
            <a:off x="2305921" y="3566257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116</a:t>
            </a:r>
            <a:r>
              <a:rPr kumimoji="1" lang="en-US" altLang="ja-JP" dirty="0"/>
              <a:t>0 µm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9758D7-330E-C403-4374-C5BBD8FD9E4B}"/>
              </a:ext>
            </a:extLst>
          </p:cNvPr>
          <p:cNvSpPr/>
          <p:nvPr/>
        </p:nvSpPr>
        <p:spPr>
          <a:xfrm>
            <a:off x="7051218" y="202554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675D36-8B18-D99E-34E7-89D2399DD3CC}"/>
              </a:ext>
            </a:extLst>
          </p:cNvPr>
          <p:cNvSpPr txBox="1"/>
          <p:nvPr/>
        </p:nvSpPr>
        <p:spPr>
          <a:xfrm>
            <a:off x="7017115" y="1997280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1F7B8E-D903-3073-3FCD-8EEE2125BC92}"/>
              </a:ext>
            </a:extLst>
          </p:cNvPr>
          <p:cNvSpPr/>
          <p:nvPr/>
        </p:nvSpPr>
        <p:spPr>
          <a:xfrm>
            <a:off x="7522644" y="2025541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9C3AEE-1A9B-EA86-33F0-8DD9389900DF}"/>
              </a:ext>
            </a:extLst>
          </p:cNvPr>
          <p:cNvSpPr txBox="1"/>
          <p:nvPr/>
        </p:nvSpPr>
        <p:spPr>
          <a:xfrm>
            <a:off x="7488541" y="1997280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8A4BD5-A1DD-B10E-8EA3-62CBA413A93B}"/>
              </a:ext>
            </a:extLst>
          </p:cNvPr>
          <p:cNvSpPr/>
          <p:nvPr/>
        </p:nvSpPr>
        <p:spPr>
          <a:xfrm>
            <a:off x="7998103" y="2029588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E34B58-234E-6AE0-AE25-9E9EAB6727DF}"/>
              </a:ext>
            </a:extLst>
          </p:cNvPr>
          <p:cNvSpPr txBox="1"/>
          <p:nvPr/>
        </p:nvSpPr>
        <p:spPr>
          <a:xfrm>
            <a:off x="7964000" y="2001327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07808C-3F32-88A0-AFC4-B7AE6C926E63}"/>
              </a:ext>
            </a:extLst>
          </p:cNvPr>
          <p:cNvSpPr/>
          <p:nvPr/>
        </p:nvSpPr>
        <p:spPr>
          <a:xfrm>
            <a:off x="4199956" y="5346747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C92C57-CDF8-E00B-D7B7-EA86A2796FA9}"/>
              </a:ext>
            </a:extLst>
          </p:cNvPr>
          <p:cNvSpPr txBox="1"/>
          <p:nvPr/>
        </p:nvSpPr>
        <p:spPr>
          <a:xfrm>
            <a:off x="4165852" y="5318487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F4844F-AAC2-E4BF-1763-CFFD229A835F}"/>
              </a:ext>
            </a:extLst>
          </p:cNvPr>
          <p:cNvSpPr/>
          <p:nvPr/>
        </p:nvSpPr>
        <p:spPr>
          <a:xfrm>
            <a:off x="4674593" y="5347529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DFBA36-573E-59F1-D85B-44FDEC6B9D31}"/>
              </a:ext>
            </a:extLst>
          </p:cNvPr>
          <p:cNvSpPr txBox="1"/>
          <p:nvPr/>
        </p:nvSpPr>
        <p:spPr>
          <a:xfrm>
            <a:off x="4640489" y="5319269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EE65756-8274-EF02-C08F-88B66BD805D3}"/>
              </a:ext>
            </a:extLst>
          </p:cNvPr>
          <p:cNvSpPr/>
          <p:nvPr/>
        </p:nvSpPr>
        <p:spPr>
          <a:xfrm>
            <a:off x="5149014" y="5348314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C4E4D2-34E2-DFCF-10E1-8B2175E4A2FC}"/>
              </a:ext>
            </a:extLst>
          </p:cNvPr>
          <p:cNvSpPr txBox="1"/>
          <p:nvPr/>
        </p:nvSpPr>
        <p:spPr>
          <a:xfrm>
            <a:off x="5114911" y="5320054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B16BC7F-84F3-AB57-EC2A-518AD2342F77}"/>
              </a:ext>
            </a:extLst>
          </p:cNvPr>
          <p:cNvSpPr/>
          <p:nvPr/>
        </p:nvSpPr>
        <p:spPr>
          <a:xfrm>
            <a:off x="5627192" y="5349150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F6F0FD-55B3-CF17-B559-48546C02A8E1}"/>
              </a:ext>
            </a:extLst>
          </p:cNvPr>
          <p:cNvSpPr txBox="1"/>
          <p:nvPr/>
        </p:nvSpPr>
        <p:spPr>
          <a:xfrm>
            <a:off x="5593089" y="5320889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2695FAB-EC11-5AD0-D182-68B40E23EB05}"/>
              </a:ext>
            </a:extLst>
          </p:cNvPr>
          <p:cNvSpPr/>
          <p:nvPr/>
        </p:nvSpPr>
        <p:spPr>
          <a:xfrm>
            <a:off x="6098618" y="5349150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FBDD718-4CFD-9118-E5EE-2F28FB2A9829}"/>
              </a:ext>
            </a:extLst>
          </p:cNvPr>
          <p:cNvSpPr txBox="1"/>
          <p:nvPr/>
        </p:nvSpPr>
        <p:spPr>
          <a:xfrm>
            <a:off x="6064515" y="5320889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80D7A68-2DFF-0E73-7DF5-1B18E9A34935}"/>
              </a:ext>
            </a:extLst>
          </p:cNvPr>
          <p:cNvSpPr/>
          <p:nvPr/>
        </p:nvSpPr>
        <p:spPr>
          <a:xfrm>
            <a:off x="6574077" y="5353197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07B1FE-4723-302A-EA1C-0D22167D9EBC}"/>
              </a:ext>
            </a:extLst>
          </p:cNvPr>
          <p:cNvSpPr txBox="1"/>
          <p:nvPr/>
        </p:nvSpPr>
        <p:spPr>
          <a:xfrm>
            <a:off x="6539974" y="5324936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AFFD5A0-271E-3EC1-EB75-EB88F86E0039}"/>
              </a:ext>
            </a:extLst>
          </p:cNvPr>
          <p:cNvSpPr/>
          <p:nvPr/>
        </p:nvSpPr>
        <p:spPr>
          <a:xfrm>
            <a:off x="7051218" y="5348977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7C2C0DF-90C2-204F-5E89-793D85B27A57}"/>
              </a:ext>
            </a:extLst>
          </p:cNvPr>
          <p:cNvSpPr txBox="1"/>
          <p:nvPr/>
        </p:nvSpPr>
        <p:spPr>
          <a:xfrm>
            <a:off x="7017115" y="5320716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0E078B1-68B1-6AE0-FF1A-63AD38B6FB1B}"/>
              </a:ext>
            </a:extLst>
          </p:cNvPr>
          <p:cNvSpPr/>
          <p:nvPr/>
        </p:nvSpPr>
        <p:spPr>
          <a:xfrm>
            <a:off x="7522644" y="5348977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6599551-717B-B785-E9BF-935B8364283C}"/>
              </a:ext>
            </a:extLst>
          </p:cNvPr>
          <p:cNvSpPr txBox="1"/>
          <p:nvPr/>
        </p:nvSpPr>
        <p:spPr>
          <a:xfrm>
            <a:off x="7488541" y="5320716"/>
            <a:ext cx="340125" cy="41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G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47B43EC-4905-E949-E6B3-3DECC371EAC7}"/>
              </a:ext>
            </a:extLst>
          </p:cNvPr>
          <p:cNvSpPr/>
          <p:nvPr/>
        </p:nvSpPr>
        <p:spPr>
          <a:xfrm>
            <a:off x="7998103" y="5353024"/>
            <a:ext cx="279390" cy="28343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EE1D65E-DE48-A460-328F-864FBD9CD6F4}"/>
              </a:ext>
            </a:extLst>
          </p:cNvPr>
          <p:cNvSpPr txBox="1"/>
          <p:nvPr/>
        </p:nvSpPr>
        <p:spPr>
          <a:xfrm>
            <a:off x="7964000" y="5324763"/>
            <a:ext cx="340125" cy="39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B598A8C-7C75-6C25-4469-D39C21A20FF1}"/>
              </a:ext>
            </a:extLst>
          </p:cNvPr>
          <p:cNvCxnSpPr/>
          <p:nvPr/>
        </p:nvCxnSpPr>
        <p:spPr bwMode="auto">
          <a:xfrm flipH="1">
            <a:off x="3280370" y="5645600"/>
            <a:ext cx="974265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B68134B-01CB-341B-D0CF-9C11F6911518}"/>
              </a:ext>
            </a:extLst>
          </p:cNvPr>
          <p:cNvCxnSpPr/>
          <p:nvPr/>
        </p:nvCxnSpPr>
        <p:spPr bwMode="auto">
          <a:xfrm>
            <a:off x="4199956" y="5577901"/>
            <a:ext cx="0" cy="44402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59DCA0C-871C-639A-B224-A801AAC288DE}"/>
              </a:ext>
            </a:extLst>
          </p:cNvPr>
          <p:cNvCxnSpPr/>
          <p:nvPr/>
        </p:nvCxnSpPr>
        <p:spPr bwMode="auto">
          <a:xfrm>
            <a:off x="8301985" y="2248453"/>
            <a:ext cx="0" cy="40455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コンテンツ プレースホルダー 2">
            <a:extLst>
              <a:ext uri="{FF2B5EF4-FFF2-40B4-BE49-F238E27FC236}">
                <a16:creationId xmlns:a16="http://schemas.microsoft.com/office/drawing/2014/main" id="{2FD2ABBB-BA66-7892-72A1-A8C158D01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295401"/>
            <a:ext cx="10437284" cy="4779963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入力積和演算回路</a:t>
            </a:r>
          </a:p>
        </p:txBody>
      </p:sp>
    </p:spTree>
    <p:extLst>
      <p:ext uri="{BB962C8B-B14F-4D97-AF65-F5344CB8AC3E}">
        <p14:creationId xmlns:p14="http://schemas.microsoft.com/office/powerpoint/2010/main" val="50354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A8EBE-D4B9-C880-BD98-8209071C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他入力化に伴う面積の増減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1B3C6A09-9E1A-D11B-B0E9-EF35E5B0A6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5361426"/>
                  </p:ext>
                </p:extLst>
              </p:nvPr>
            </p:nvGraphicFramePr>
            <p:xfrm>
              <a:off x="690880" y="2092960"/>
              <a:ext cx="10617197" cy="264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99360">
                      <a:extLst>
                        <a:ext uri="{9D8B030D-6E8A-4147-A177-3AD203B41FA5}">
                          <a16:colId xmlns:a16="http://schemas.microsoft.com/office/drawing/2014/main" val="1920959650"/>
                        </a:ext>
                      </a:extLst>
                    </a:gridCol>
                    <a:gridCol w="2855654">
                      <a:extLst>
                        <a:ext uri="{9D8B030D-6E8A-4147-A177-3AD203B41FA5}">
                          <a16:colId xmlns:a16="http://schemas.microsoft.com/office/drawing/2014/main" val="2102200856"/>
                        </a:ext>
                      </a:extLst>
                    </a:gridCol>
                    <a:gridCol w="5262183">
                      <a:extLst>
                        <a:ext uri="{9D8B030D-6E8A-4147-A177-3AD203B41FA5}">
                          <a16:colId xmlns:a16="http://schemas.microsoft.com/office/drawing/2014/main" val="2530075357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/>
                            <a:t>入力数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PAD</a:t>
                          </a:r>
                          <a:r>
                            <a:rPr kumimoji="1" lang="ja-JP" altLang="en-US" sz="2400" dirty="0"/>
                            <a:t>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/>
                            <a:t>面積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848985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2</a:t>
                          </a:r>
                          <a:r>
                            <a:rPr kumimoji="1" lang="ja-JP" altLang="en-US" sz="2400" dirty="0"/>
                            <a:t>入力積和演算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17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1010 µ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1160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=1.17 </m:t>
                                </m:r>
                                <m:sSup>
                                  <m:sSupPr>
                                    <m:ctrl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mm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79048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入力積和演算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23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1400 µ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1160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=1.62</m:t>
                                </m:r>
                                <m:r>
                                  <a:rPr kumimoji="1" lang="en-US" altLang="ja-JP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mm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2806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6</a:t>
                          </a:r>
                          <a:r>
                            <a:rPr kumimoji="1" lang="ja-JP" altLang="en-US" sz="2400" dirty="0"/>
                            <a:t>入力積和演算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29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dirty="0"/>
                            <a:t>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21781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8</a:t>
                          </a:r>
                          <a:r>
                            <a:rPr kumimoji="1" lang="ja-JP" altLang="en-US" sz="2400" dirty="0"/>
                            <a:t>入力積和演算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35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dirty="0"/>
                            <a:t>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2521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1B3C6A09-9E1A-D11B-B0E9-EF35E5B0A6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5361426"/>
                  </p:ext>
                </p:extLst>
              </p:nvPr>
            </p:nvGraphicFramePr>
            <p:xfrm>
              <a:off x="690880" y="2092960"/>
              <a:ext cx="10617197" cy="264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99360">
                      <a:extLst>
                        <a:ext uri="{9D8B030D-6E8A-4147-A177-3AD203B41FA5}">
                          <a16:colId xmlns:a16="http://schemas.microsoft.com/office/drawing/2014/main" val="1920959650"/>
                        </a:ext>
                      </a:extLst>
                    </a:gridCol>
                    <a:gridCol w="2855654">
                      <a:extLst>
                        <a:ext uri="{9D8B030D-6E8A-4147-A177-3AD203B41FA5}">
                          <a16:colId xmlns:a16="http://schemas.microsoft.com/office/drawing/2014/main" val="2102200856"/>
                        </a:ext>
                      </a:extLst>
                    </a:gridCol>
                    <a:gridCol w="5262183">
                      <a:extLst>
                        <a:ext uri="{9D8B030D-6E8A-4147-A177-3AD203B41FA5}">
                          <a16:colId xmlns:a16="http://schemas.microsoft.com/office/drawing/2014/main" val="2530075357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/>
                            <a:t>入力数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PAD</a:t>
                          </a:r>
                          <a:r>
                            <a:rPr kumimoji="1" lang="ja-JP" altLang="en-US" sz="2400" dirty="0"/>
                            <a:t>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/>
                            <a:t>面積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848985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2</a:t>
                          </a:r>
                          <a:r>
                            <a:rPr kumimoji="1" lang="ja-JP" altLang="en-US" sz="2400" dirty="0"/>
                            <a:t>入力積和演算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/>
                            <a:t>17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1970" t="-112644" r="-348" b="-312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79048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入力積和演算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23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1970" t="-215116" r="-348" b="-216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2806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6</a:t>
                          </a:r>
                          <a:r>
                            <a:rPr kumimoji="1" lang="ja-JP" altLang="en-US" sz="2400" dirty="0"/>
                            <a:t>入力積和演算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29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dirty="0"/>
                            <a:t>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21781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8</a:t>
                          </a:r>
                          <a:r>
                            <a:rPr kumimoji="1" lang="ja-JP" altLang="en-US" sz="2400" dirty="0"/>
                            <a:t>入力積和演算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35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400" dirty="0"/>
                            <a:t>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2521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74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0B677-769A-964F-2CA5-876EA469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A16155-88B5-8CBA-A806-4374A835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ギルバートセル単体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64CE93-55A2-4688-C158-D8F143C3D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13" y="1295401"/>
            <a:ext cx="6898706" cy="4844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0F8281C-040D-9B0C-46DD-DF8898F4F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68408"/>
                  </p:ext>
                </p:extLst>
              </p:nvPr>
            </p:nvGraphicFramePr>
            <p:xfrm>
              <a:off x="12799" y="2507366"/>
              <a:ext cx="5290614" cy="18212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6565">
                      <a:extLst>
                        <a:ext uri="{9D8B030D-6E8A-4147-A177-3AD203B41FA5}">
                          <a16:colId xmlns:a16="http://schemas.microsoft.com/office/drawing/2014/main" val="279000347"/>
                        </a:ext>
                      </a:extLst>
                    </a:gridCol>
                    <a:gridCol w="3760188">
                      <a:extLst>
                        <a:ext uri="{9D8B030D-6E8A-4147-A177-3AD203B41FA5}">
                          <a16:colId xmlns:a16="http://schemas.microsoft.com/office/drawing/2014/main" val="3997735241"/>
                        </a:ext>
                      </a:extLst>
                    </a:gridCol>
                    <a:gridCol w="663861">
                      <a:extLst>
                        <a:ext uri="{9D8B030D-6E8A-4147-A177-3AD203B41FA5}">
                          <a16:colId xmlns:a16="http://schemas.microsoft.com/office/drawing/2014/main" val="1813335616"/>
                        </a:ext>
                      </a:extLst>
                    </a:gridCol>
                  </a:tblGrid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PAD</a:t>
                          </a:r>
                          <a:r>
                            <a:rPr kumimoji="1" lang="ja-JP" altLang="en-US" dirty="0"/>
                            <a:t>の種類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電圧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必要個数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679385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𝑜𝑢𝑡𝑃𝐿𝑈𝑆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𝑜𝑢𝑡𝑀𝐼𝑁𝑈𝑆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𝑖𝑛𝑃𝐿𝑈𝑆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𝑖𝑛𝑀𝐼𝑁𝑈𝑆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21441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b="0" i="1" dirty="0">
                              <a:latin typeface="Cambria Math" panose="020405030504060302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𝑐𝑜𝑛𝑡𝑃𝐿𝑈𝑆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𝑐𝑜𝑛𝑡𝑀𝐼𝑁𝑈𝑆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238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0F8281C-040D-9B0C-46DD-DF8898F4F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68408"/>
                  </p:ext>
                </p:extLst>
              </p:nvPr>
            </p:nvGraphicFramePr>
            <p:xfrm>
              <a:off x="12799" y="2507366"/>
              <a:ext cx="5290614" cy="18212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6565">
                      <a:extLst>
                        <a:ext uri="{9D8B030D-6E8A-4147-A177-3AD203B41FA5}">
                          <a16:colId xmlns:a16="http://schemas.microsoft.com/office/drawing/2014/main" val="279000347"/>
                        </a:ext>
                      </a:extLst>
                    </a:gridCol>
                    <a:gridCol w="3760188">
                      <a:extLst>
                        <a:ext uri="{9D8B030D-6E8A-4147-A177-3AD203B41FA5}">
                          <a16:colId xmlns:a16="http://schemas.microsoft.com/office/drawing/2014/main" val="3997735241"/>
                        </a:ext>
                      </a:extLst>
                    </a:gridCol>
                    <a:gridCol w="663861">
                      <a:extLst>
                        <a:ext uri="{9D8B030D-6E8A-4147-A177-3AD203B41FA5}">
                          <a16:colId xmlns:a16="http://schemas.microsoft.com/office/drawing/2014/main" val="181333561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PAD</a:t>
                          </a:r>
                          <a:r>
                            <a:rPr kumimoji="1" lang="ja-JP" altLang="en-US" dirty="0"/>
                            <a:t>の種類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電圧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必要個数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6793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3177" t="-105660" r="-18152" b="-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21441"/>
                      </a:ext>
                    </a:extLst>
                  </a:tr>
                  <a:tr h="54107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3177" t="-244944" r="-18152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238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3244040"/>
      </p:ext>
    </p:extLst>
  </p:cSld>
  <p:clrMapOvr>
    <a:masterClrMapping/>
  </p:clrMapOvr>
</p:sld>
</file>

<file path=ppt/theme/theme1.xml><?xml version="1.0" encoding="utf-8"?>
<a:theme xmlns:a="http://schemas.openxmlformats.org/drawingml/2006/main" name="関根研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関根研テーマ" id="{CA45C03E-F710-43A6-93C0-091222B56394}" vid="{2A536B6E-70A8-4E06-8746-93F504FDAB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関根研テーマ</Template>
  <TotalTime>651</TotalTime>
  <Words>485</Words>
  <Application>Microsoft Office PowerPoint</Application>
  <PresentationFormat>ワイド画面</PresentationFormat>
  <Paragraphs>216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Arial</vt:lpstr>
      <vt:lpstr>Cambria Math</vt:lpstr>
      <vt:lpstr>Times New Roman</vt:lpstr>
      <vt:lpstr>関根研テーマ</vt:lpstr>
      <vt:lpstr>Padサイズから面積の検討</vt:lpstr>
      <vt:lpstr>PADについて</vt:lpstr>
      <vt:lpstr>積和演算回路について</vt:lpstr>
      <vt:lpstr>他入力化に伴う面積の増減</vt:lpstr>
      <vt:lpstr>他入力化に伴う面積の増減</vt:lpstr>
      <vt:lpstr>他入力化に伴う面積の増減</vt:lpstr>
      <vt:lpstr>他入力化に伴う面積の増減</vt:lpstr>
      <vt:lpstr>他入力化に伴う面積の増減</vt:lpstr>
      <vt:lpstr>TEG</vt:lpstr>
      <vt:lpstr>TEG</vt:lpstr>
      <vt:lpstr>TEG</vt:lpstr>
      <vt:lpstr>TEG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OGATAATSUHIRO</dc:creator>
  <cp:lastModifiedBy>OGATAATSUHIRO</cp:lastModifiedBy>
  <cp:revision>7</cp:revision>
  <dcterms:created xsi:type="dcterms:W3CDTF">2024-07-11T07:06:18Z</dcterms:created>
  <dcterms:modified xsi:type="dcterms:W3CDTF">2024-07-18T04:34:14Z</dcterms:modified>
</cp:coreProperties>
</file>