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9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2013-2019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6" name="Big Data Applications Symposium - Spring 20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Big Data Applications Symposium - Spring 2019</a:t>
            </a:r>
          </a:p>
        </p:txBody>
      </p:sp>
      <p:sp>
        <p:nvSpPr>
          <p:cNvPr id="37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Project Name:  </a:t>
            </a:r>
            <a:r>
              <a:rPr lang="en-US" dirty="0">
                <a:solidFill>
                  <a:schemeClr val="tx1"/>
                </a:solidFill>
              </a:rPr>
              <a:t>Yelp restaurant recommendations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Team: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Kumar Mehta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err="1">
                <a:solidFill>
                  <a:schemeClr val="tx1"/>
                </a:solidFill>
              </a:rPr>
              <a:t>Yashvee</a:t>
            </a:r>
            <a:r>
              <a:rPr lang="en-US" dirty="0">
                <a:solidFill>
                  <a:schemeClr val="tx1"/>
                </a:solidFill>
              </a:rPr>
              <a:t> Desai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Abstract:  </a:t>
            </a:r>
            <a:r>
              <a:rPr lang="en-US" dirty="0">
                <a:solidFill>
                  <a:schemeClr val="tx1"/>
                </a:solidFill>
              </a:rPr>
              <a:t>Provide a web interface for users to search restaurants in a specific locality and get restaurant recommendations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2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73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References</a:t>
            </a:r>
            <a:endParaRPr lang="en-US" dirty="0"/>
          </a:p>
          <a:p>
            <a:pPr>
              <a:spcBef>
                <a:spcPts val="600"/>
              </a:spcBef>
              <a:buSzTx/>
              <a:buFont typeface="Arial" panose="020B0604020202020204" pitchFamily="34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Sumedh</a:t>
            </a:r>
            <a:r>
              <a:rPr lang="en-US" sz="2000" dirty="0"/>
              <a:t> Sawant and Gina Pai. 2013. Yelp food recommendation system</a:t>
            </a:r>
          </a:p>
          <a:p>
            <a:pPr>
              <a:spcBef>
                <a:spcPts val="600"/>
              </a:spcBef>
              <a:buSzTx/>
              <a:buFont typeface="Arial" panose="020B0604020202020204" pitchFamily="34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Badrul</a:t>
            </a:r>
            <a:r>
              <a:rPr lang="en-US" sz="2000" dirty="0"/>
              <a:t> Munir Sarwar, George </a:t>
            </a:r>
            <a:r>
              <a:rPr lang="en-US" sz="2000" dirty="0" err="1"/>
              <a:t>Karypis</a:t>
            </a:r>
            <a:r>
              <a:rPr lang="en-US" sz="2000" dirty="0"/>
              <a:t>, Joseph A </a:t>
            </a:r>
            <a:r>
              <a:rPr lang="en-US" sz="2000" dirty="0" err="1"/>
              <a:t>Konstan</a:t>
            </a:r>
            <a:r>
              <a:rPr lang="en-US" sz="2000" dirty="0"/>
              <a:t>, John </a:t>
            </a:r>
            <a:r>
              <a:rPr lang="en-US" sz="2000" dirty="0" err="1"/>
              <a:t>Riedl</a:t>
            </a:r>
            <a:r>
              <a:rPr lang="en-US" sz="2000" dirty="0"/>
              <a:t>, et al. 2001. Item-based collaborative filtering recommendation algorithms. Www1:285–295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Nabiha</a:t>
            </a:r>
            <a:r>
              <a:rPr lang="en-US" sz="2000" dirty="0"/>
              <a:t> Asghar. 2016. Yelp dataset challenge: Review rating prediction. </a:t>
            </a:r>
            <a:r>
              <a:rPr lang="en-US" sz="2000" dirty="0" err="1"/>
              <a:t>arXiv</a:t>
            </a:r>
            <a:r>
              <a:rPr lang="en-US" sz="2000" dirty="0"/>
              <a:t> preprint arXiv:1605.05362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6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77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41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Motivation</a:t>
            </a:r>
            <a:endParaRPr sz="2000"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Who are the users of this application? 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Restaurant customers and restaurant owners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Who will benefit from this application?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Restaurant customers and restaurant owners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Why is this application important?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Simplify search for your next restaurant experience! Get list of potential restaurants that you may like in a particular area.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4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45" name="Goodnes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Goodness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What steps were taken to assess the ‘goodness’ of the analytic itself?        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&lt; Short description of why you believe the results of your analytic are correct and can be trusted &gt;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8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49" name="Remedi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Remediation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What actuation(s) or remediation actions are performed by the application?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SzTx/>
              <a:buFont typeface="Arial" panose="020B0604020202020204" pitchFamily="34" charset="0"/>
              <a:buChar char="•"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Get map of recommended restaurants (on tableau), top rated restaurants and popular cuisines from a particular locality.</a:t>
            </a:r>
          </a:p>
          <a:p>
            <a:pPr>
              <a:spcBef>
                <a:spcPts val="400"/>
              </a:spcBef>
              <a:buSzTx/>
              <a:buFont typeface="Arial" panose="020B0604020202020204" pitchFamily="34" charset="0"/>
              <a:buChar char="•"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SzTx/>
              <a:buFont typeface="Arial" panose="020B0604020202020204" pitchFamily="34" charset="0"/>
              <a:buChar char="•"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Update recommendations based on new user ratings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2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53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Data Sources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Name:           </a:t>
            </a:r>
            <a:r>
              <a:rPr lang="en-US" dirty="0">
                <a:solidFill>
                  <a:schemeClr val="tx1"/>
                </a:solidFill>
              </a:rPr>
              <a:t>Yelp users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Description: </a:t>
            </a:r>
            <a:r>
              <a:rPr lang="en-US" dirty="0">
                <a:solidFill>
                  <a:schemeClr val="tx1"/>
                </a:solidFill>
              </a:rPr>
              <a:t>Dataset containing information about 1,637k users. </a:t>
            </a:r>
            <a:r>
              <a:rPr dirty="0">
                <a:solidFill>
                  <a:schemeClr val="tx1"/>
                </a:solidFill>
              </a:rPr>
              <a:t>Size of data:  </a:t>
            </a:r>
            <a:r>
              <a:rPr lang="en-US" dirty="0">
                <a:solidFill>
                  <a:schemeClr val="tx1"/>
                </a:solidFill>
              </a:rPr>
              <a:t>2.43 GB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Name:           </a:t>
            </a:r>
            <a:r>
              <a:rPr lang="en-US" dirty="0">
                <a:solidFill>
                  <a:schemeClr val="tx1"/>
                </a:solidFill>
              </a:rPr>
              <a:t>Yelp reviews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Description: Dataset containing information about 6,685k reviews by users.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Size of data:  </a:t>
            </a:r>
            <a:r>
              <a:rPr lang="en-US" dirty="0">
                <a:solidFill>
                  <a:schemeClr val="tx1"/>
                </a:solidFill>
              </a:rPr>
              <a:t>5.23 GB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/>
              <a:t>Name:           </a:t>
            </a:r>
            <a:r>
              <a:rPr lang="en-US" dirty="0">
                <a:solidFill>
                  <a:schemeClr val="tx1"/>
                </a:solidFill>
              </a:rPr>
              <a:t>Yelp businesses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Description:  Dataset containing information about 190k businesses.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Size of data:  135 MB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6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57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Platform(s) on which the application runs: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NYU HPC cluster</a:t>
            </a:r>
            <a:r>
              <a:rPr lang="en-US" dirty="0">
                <a:solidFill>
                  <a:schemeClr val="tx1"/>
                </a:solidFill>
              </a:rPr>
              <a:t> (Dumbo)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11128-0629-4B66-8B61-BEC7CEC42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7" y="1743378"/>
            <a:ext cx="6036905" cy="38736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61" name="Insigh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Insights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1. </a:t>
            </a:r>
            <a:r>
              <a:rPr dirty="0">
                <a:solidFill>
                  <a:srgbClr val="FF0000"/>
                </a:solidFill>
              </a:rPr>
              <a:t>&lt;Result 1&gt;</a:t>
            </a:r>
          </a:p>
          <a:p>
            <a:pPr marL="0" lvl="1" indent="400050">
              <a:spcBef>
                <a:spcPts val="300"/>
              </a:spcBef>
              <a:buSzTx/>
              <a:buFont typeface="Wingdings"/>
              <a:buNone/>
              <a:defRPr sz="16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&lt;Tell us about insights, or other key observations.&gt;</a:t>
            </a:r>
          </a:p>
          <a:p>
            <a:pPr marL="0" lvl="1" indent="400050">
              <a:spcBef>
                <a:spcPts val="300"/>
              </a:spcBef>
              <a:buSzTx/>
              <a:buFont typeface="Wingdings"/>
              <a:buNone/>
              <a:defRPr sz="16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rgbClr val="00B0F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2. </a:t>
            </a:r>
            <a:r>
              <a:rPr dirty="0">
                <a:solidFill>
                  <a:srgbClr val="FF0000"/>
                </a:solidFill>
              </a:rPr>
              <a:t>&lt;Result 2&gt;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3. </a:t>
            </a:r>
            <a:r>
              <a:rPr dirty="0">
                <a:solidFill>
                  <a:srgbClr val="FF0000"/>
                </a:solidFill>
              </a:rPr>
              <a:t>&lt;Result 3&gt;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4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65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Obstacles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1. </a:t>
            </a:r>
            <a:r>
              <a:rPr dirty="0">
                <a:solidFill>
                  <a:srgbClr val="FF0000"/>
                </a:solidFill>
              </a:rPr>
              <a:t>&lt;Obstacle1&gt;</a:t>
            </a:r>
          </a:p>
          <a:p>
            <a:pPr marL="0" lvl="1" indent="400050">
              <a:spcBef>
                <a:spcPts val="300"/>
              </a:spcBef>
              <a:buSzTx/>
              <a:buFont typeface="Wingdings"/>
              <a:buNone/>
              <a:defRPr sz="16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&lt; Tell us up to three obstacles you experienced in developing this application. &gt;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2. </a:t>
            </a:r>
            <a:r>
              <a:rPr dirty="0">
                <a:solidFill>
                  <a:srgbClr val="FF0000"/>
                </a:solidFill>
              </a:rPr>
              <a:t>&lt;Obstacle 2&gt;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3. </a:t>
            </a:r>
            <a:r>
              <a:rPr dirty="0">
                <a:solidFill>
                  <a:srgbClr val="FF0000"/>
                </a:solidFill>
              </a:rPr>
              <a:t>&lt;Obstacle 3&gt;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8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69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Summary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Brief wrap-up!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Acknowledgements</a:t>
            </a:r>
          </a:p>
          <a:p>
            <a:pPr marL="0" indent="0">
              <a:spcBef>
                <a:spcPts val="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200526" indent="-200526">
              <a:spcBef>
                <a:spcPts val="800"/>
              </a:spcBef>
              <a:buClrTx/>
              <a:buChar char="•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Thanks to Yelp for the dataset</a:t>
            </a:r>
          </a:p>
          <a:p>
            <a:pPr marL="200526" indent="-200526">
              <a:spcBef>
                <a:spcPts val="800"/>
              </a:spcBef>
              <a:buClrTx/>
              <a:buChar char="•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Thanks to professor Suzanne McIntosh for continuous guidance on the project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434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</vt:lpstr>
      <vt:lpstr>Helvetica Neue Light</vt:lpstr>
      <vt:lpstr>Verdana</vt:lpstr>
      <vt:lpstr>Wingdings</vt:lpstr>
      <vt:lpstr>Level</vt:lpstr>
      <vt:lpstr>Big Data Applications Symposium - Spring 2019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Spring 2019</dc:title>
  <cp:lastModifiedBy>KUMAR MEHTA</cp:lastModifiedBy>
  <cp:revision>14</cp:revision>
  <dcterms:modified xsi:type="dcterms:W3CDTF">2019-05-09T16:48:23Z</dcterms:modified>
</cp:coreProperties>
</file>