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  <p:sldId id="260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EAA0-B379-4E61-B2BB-9900C228C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Language Detector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29EAF-5F75-44F6-9C69-5EF2C8972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Team Members:</a:t>
            </a:r>
          </a:p>
          <a:p>
            <a:r>
              <a:rPr lang="en-US" altLang="ko-KR" dirty="0" err="1"/>
              <a:t>Jungmyun</a:t>
            </a:r>
            <a:r>
              <a:rPr lang="en-US" altLang="ko-KR" dirty="0"/>
              <a:t> Kim</a:t>
            </a:r>
          </a:p>
          <a:p>
            <a:r>
              <a:rPr lang="en-US" altLang="ko-KR" dirty="0" err="1"/>
              <a:t>Chinchu</a:t>
            </a:r>
            <a:r>
              <a:rPr lang="en-US" altLang="ko-KR" dirty="0"/>
              <a:t> John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0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8D86-C234-4C50-8379-4A360F3A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F03F1-9667-4FF8-9D74-F03F6363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9" y="730250"/>
            <a:ext cx="5080000" cy="539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E5210-1FC1-4228-9D37-0DB2AE2A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60" y="616450"/>
            <a:ext cx="5841392" cy="5511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996752-4428-4878-85A5-10390A150332}"/>
              </a:ext>
            </a:extLst>
          </p:cNvPr>
          <p:cNvSpPr/>
          <p:nvPr/>
        </p:nvSpPr>
        <p:spPr>
          <a:xfrm>
            <a:off x="4460459" y="710735"/>
            <a:ext cx="3538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2930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1A48-CD4F-4C22-91E3-900F109E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lines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27D3-B8AB-4CC7-A28D-1F8D0520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Picked 3 languages that uses Roman alphabet for its writing system.</a:t>
            </a:r>
          </a:p>
          <a:p>
            <a:r>
              <a:rPr lang="en-US" altLang="ko-KR" dirty="0"/>
              <a:t>Methodology</a:t>
            </a:r>
          </a:p>
          <a:p>
            <a:r>
              <a:rPr lang="en-US" altLang="ko-KR" dirty="0"/>
              <a:t>Train Data</a:t>
            </a:r>
          </a:p>
          <a:p>
            <a:r>
              <a:rPr lang="en-US" altLang="ko-KR" dirty="0"/>
              <a:t>SVC Algorithm</a:t>
            </a:r>
          </a:p>
          <a:p>
            <a:r>
              <a:rPr lang="en-US" altLang="ko-KR" dirty="0"/>
              <a:t>Result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6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8AC8-DFC3-41B7-8374-18438445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English</a:t>
            </a:r>
            <a:endParaRPr lang="ko-KR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18BBD0-0788-4460-B128-640B028AC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105" y="2557463"/>
            <a:ext cx="4976812" cy="33178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ACF03-0A52-4C9A-90A9-50B7255E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27" y="2499553"/>
            <a:ext cx="5487650" cy="33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2458-FCF3-4616-854C-58BD7963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French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05559-8E79-401E-B363-8DBD59A51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83" y="2557463"/>
            <a:ext cx="4976812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2041B-D251-4A11-8757-0962F2122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95" y="2557463"/>
            <a:ext cx="491213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907B-B688-4381-993B-F7F1E686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Indonesian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B5B73-AE31-4052-AAA6-F5FEBF4AF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56" y="2557463"/>
            <a:ext cx="4976812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91E58-85EB-4214-8314-3AA8A01F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463"/>
            <a:ext cx="548765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97F1275-DB83-452A-A17B-9838CD3CF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837" y="648197"/>
            <a:ext cx="10379069" cy="1487842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0FF34-5CBD-4CC5-B9B7-1F23D0C1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37" y="2557464"/>
            <a:ext cx="10379069" cy="140006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9376201-FB1E-434D-B5F4-7876D60F8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837" y="3906317"/>
            <a:ext cx="10379069" cy="19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0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E8D5-D29B-4E9E-90B8-67DCEE48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F7D2-C01C-4206-A3AC-8493647A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of Train Data:</a:t>
            </a:r>
          </a:p>
          <a:p>
            <a:pPr lvl="1"/>
            <a:r>
              <a:rPr lang="en-US" altLang="ko-KR" dirty="0"/>
              <a:t>Google News </a:t>
            </a:r>
          </a:p>
          <a:p>
            <a:pPr lvl="1"/>
            <a:r>
              <a:rPr lang="en-US" altLang="ko-KR" dirty="0"/>
              <a:t>Wikipedia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15 Set of train.txt data collected for each languages</a:t>
            </a:r>
          </a:p>
          <a:p>
            <a:pPr lvl="1"/>
            <a:r>
              <a:rPr lang="en-US" altLang="ko-KR" dirty="0"/>
              <a:t>Average 10 </a:t>
            </a:r>
            <a:r>
              <a:rPr lang="en-US" altLang="ko-KR" dirty="0" err="1"/>
              <a:t>Kb</a:t>
            </a:r>
            <a:r>
              <a:rPr lang="en-US" altLang="ko-KR" dirty="0"/>
              <a:t> size per each txt file.</a:t>
            </a:r>
          </a:p>
        </p:txBody>
      </p:sp>
    </p:spTree>
    <p:extLst>
      <p:ext uri="{BB962C8B-B14F-4D97-AF65-F5344CB8AC3E}">
        <p14:creationId xmlns:p14="http://schemas.microsoft.com/office/powerpoint/2010/main" val="271492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FAEC-820A-4031-B49B-4700E3B7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SVC Algorithm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A2230-8E5E-42CF-BA1F-59F6BB64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73032"/>
            <a:ext cx="5067861" cy="2903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33BF1-6648-4535-B9EA-311BBEBA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63" y="3304526"/>
            <a:ext cx="4232698" cy="1840573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D2BD563-2B7F-42B5-A66D-294C680BE7CB}"/>
              </a:ext>
            </a:extLst>
          </p:cNvPr>
          <p:cNvSpPr/>
          <p:nvPr/>
        </p:nvSpPr>
        <p:spPr>
          <a:xfrm rot="764059">
            <a:off x="5420563" y="2305374"/>
            <a:ext cx="2114093" cy="7022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DBAD8-76D8-43D9-A508-D8E4A4760CF2}"/>
              </a:ext>
            </a:extLst>
          </p:cNvPr>
          <p:cNvSpPr/>
          <p:nvPr/>
        </p:nvSpPr>
        <p:spPr>
          <a:xfrm>
            <a:off x="7586056" y="2285999"/>
            <a:ext cx="2713746" cy="115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 we add more train data the precision score increased from 87.5% to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84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DF9D-704A-4795-87E3-6613F888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36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313</TotalTime>
  <Words>87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돋움</vt:lpstr>
      <vt:lpstr>바탕</vt:lpstr>
      <vt:lpstr>Arial</vt:lpstr>
      <vt:lpstr>Garamond</vt:lpstr>
      <vt:lpstr>Organic</vt:lpstr>
      <vt:lpstr>Language Detector</vt:lpstr>
      <vt:lpstr>Out lines</vt:lpstr>
      <vt:lpstr>English</vt:lpstr>
      <vt:lpstr>French</vt:lpstr>
      <vt:lpstr>Indonesian</vt:lpstr>
      <vt:lpstr>PowerPoint Presentation</vt:lpstr>
      <vt:lpstr>Train Data</vt:lpstr>
      <vt:lpstr>SVC Algorithm</vt:lpstr>
      <vt:lpstr>Random Forest Classifier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Detector</dc:title>
  <dc:creator>JMKIM</dc:creator>
  <cp:lastModifiedBy>JMKIM</cp:lastModifiedBy>
  <cp:revision>11</cp:revision>
  <dcterms:created xsi:type="dcterms:W3CDTF">2018-04-20T02:03:09Z</dcterms:created>
  <dcterms:modified xsi:type="dcterms:W3CDTF">2018-04-20T07:16:39Z</dcterms:modified>
</cp:coreProperties>
</file>