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6" r:id="rId9"/>
    <p:sldId id="260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EEAA0-B379-4E61-B2BB-9900C228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Language Detector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429EAF-5F75-44F6-9C69-5EF2C897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Team Members:</a:t>
            </a:r>
          </a:p>
          <a:p>
            <a:r>
              <a:rPr lang="en-US" altLang="ko-KR" dirty="0" err="1"/>
              <a:t>Jungmyun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Chinchu</a:t>
            </a:r>
            <a:r>
              <a:rPr lang="en-US" altLang="ko-KR" dirty="0"/>
              <a:t> John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0DF9D-704A-4795-87E3-6613F888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Classifier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7" y="3354160"/>
            <a:ext cx="3924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39" y="3439885"/>
            <a:ext cx="41719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321" y="2620736"/>
            <a:ext cx="646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and Random Forest both got precision score of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performed slightly faster than Random Forest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2834" y="4069514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&gt;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36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38D86-C234-4C50-8379-4A360F3A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FF03F1-9667-4FF8-9D74-F03F636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9" y="730250"/>
            <a:ext cx="5080000" cy="539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1E5210-1FC1-4228-9D37-0DB2AE2A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0" y="616450"/>
            <a:ext cx="5841392" cy="551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B996752-4428-4878-85A5-10390A150332}"/>
              </a:ext>
            </a:extLst>
          </p:cNvPr>
          <p:cNvSpPr/>
          <p:nvPr/>
        </p:nvSpPr>
        <p:spPr>
          <a:xfrm>
            <a:off x="4460459" y="710735"/>
            <a:ext cx="3538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930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A41A48-CD4F-4C22-91E3-900F109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lines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027D3-B8AB-4CC7-A28D-1F8D052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Picked 3 languages that uses Roman alphabet for its writing system.</a:t>
            </a:r>
          </a:p>
          <a:p>
            <a:r>
              <a:rPr lang="en-US" altLang="ko-KR" dirty="0"/>
              <a:t>Methodology</a:t>
            </a:r>
          </a:p>
          <a:p>
            <a:r>
              <a:rPr lang="en-US" altLang="ko-KR" dirty="0"/>
              <a:t>Train Data</a:t>
            </a:r>
          </a:p>
          <a:p>
            <a:r>
              <a:rPr lang="en-US" altLang="ko-KR" dirty="0"/>
              <a:t>SVC Algorithm</a:t>
            </a:r>
          </a:p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DE8D5-D29B-4E9E-90B8-67DCEE4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AF7D2-C01C-4206-A3AC-8493647A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of Train Data:</a:t>
            </a:r>
          </a:p>
          <a:p>
            <a:pPr lvl="1"/>
            <a:r>
              <a:rPr lang="en-US" altLang="ko-KR" dirty="0"/>
              <a:t>Google News </a:t>
            </a:r>
          </a:p>
          <a:p>
            <a:pPr lvl="1"/>
            <a:r>
              <a:rPr lang="en-US" altLang="ko-KR" dirty="0"/>
              <a:t>Wikipedia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15 Set of train.txt data collected for each languages</a:t>
            </a:r>
          </a:p>
          <a:p>
            <a:pPr lvl="1"/>
            <a:r>
              <a:rPr lang="en-US" altLang="ko-KR" dirty="0"/>
              <a:t>Average 10 </a:t>
            </a:r>
            <a:r>
              <a:rPr lang="en-US" altLang="ko-KR" dirty="0" err="1"/>
              <a:t>Kb</a:t>
            </a:r>
            <a:r>
              <a:rPr lang="en-US" altLang="ko-KR" dirty="0"/>
              <a:t> size per each txt file.</a:t>
            </a:r>
          </a:p>
        </p:txBody>
      </p:sp>
    </p:spTree>
    <p:extLst>
      <p:ext uri="{BB962C8B-B14F-4D97-AF65-F5344CB8AC3E}">
        <p14:creationId xmlns:p14="http://schemas.microsoft.com/office/powerpoint/2010/main" val="27149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D8AC8-DFC3-41B7-8374-1843844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English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A18BBD0-0788-4460-B128-640B028AC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05" y="2557463"/>
            <a:ext cx="4976812" cy="3317875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AAACF03-0A52-4C9A-90A9-50B7255E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27" y="2499553"/>
            <a:ext cx="5487650" cy="33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02458-FCF3-4616-854C-58BD7963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French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5C05559-8E79-401E-B363-8DBD59A5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83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22041B-D251-4A11-8757-0962F212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5" y="2557463"/>
            <a:ext cx="49121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C907B-B688-4381-993B-F7F1E68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Indonesian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03B5B73-AE31-4052-AAA6-F5FEBF4A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56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1991E58-85EB-4214-8314-3AA8A01F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463"/>
            <a:ext cx="54876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497F1275-DB83-452A-A17B-9838CD3C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37" y="648197"/>
            <a:ext cx="10379069" cy="1487842"/>
          </a:xfr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E10FF34-5CBD-4CC5-B9B7-1F23D0C1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7" y="2557464"/>
            <a:ext cx="10379069" cy="140006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F9376201-FB1E-434D-B5F4-7876D60F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37" y="3906317"/>
            <a:ext cx="10379069" cy="19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81" y="903515"/>
            <a:ext cx="3895725" cy="50673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22" y="1248456"/>
            <a:ext cx="1638300" cy="41814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73979" y="2751364"/>
            <a:ext cx="1600200" cy="88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DFAEC-820A-4031-B49B-4700E3B7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SVC Algorithm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CA2230-8E5E-42CF-BA1F-59F6BB64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73032"/>
            <a:ext cx="5067861" cy="290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D33BF1-6648-4535-B9EA-311BBEBA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63" y="3304526"/>
            <a:ext cx="4232698" cy="1840573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="" xmlns:a16="http://schemas.microsoft.com/office/drawing/2014/main" id="{4D2BD563-2B7F-42B5-A66D-294C680BE7CB}"/>
              </a:ext>
            </a:extLst>
          </p:cNvPr>
          <p:cNvSpPr/>
          <p:nvPr/>
        </p:nvSpPr>
        <p:spPr>
          <a:xfrm rot="764059">
            <a:off x="5420563" y="2305374"/>
            <a:ext cx="2114093" cy="7022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7DBAD8-76D8-43D9-A508-D8E4A4760CF2}"/>
              </a:ext>
            </a:extLst>
          </p:cNvPr>
          <p:cNvSpPr/>
          <p:nvPr/>
        </p:nvSpPr>
        <p:spPr>
          <a:xfrm>
            <a:off x="7586056" y="2285999"/>
            <a:ext cx="2713746" cy="115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we add more train data the precision score increased from 87.5% to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4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</TotalTime>
  <Words>105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Language Detector</vt:lpstr>
      <vt:lpstr>Out lines</vt:lpstr>
      <vt:lpstr>Train Data</vt:lpstr>
      <vt:lpstr>English</vt:lpstr>
      <vt:lpstr>French</vt:lpstr>
      <vt:lpstr>Indonesian</vt:lpstr>
      <vt:lpstr>PowerPoint Presentation</vt:lpstr>
      <vt:lpstr>PowerPoint Presentation</vt:lpstr>
      <vt:lpstr>SVC Algorithm</vt:lpstr>
      <vt:lpstr>Random Forest Classifier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Detector</dc:title>
  <dc:creator>JMKIM</dc:creator>
  <cp:lastModifiedBy>Device Admin</cp:lastModifiedBy>
  <cp:revision>17</cp:revision>
  <dcterms:created xsi:type="dcterms:W3CDTF">2018-04-20T02:03:09Z</dcterms:created>
  <dcterms:modified xsi:type="dcterms:W3CDTF">2018-04-21T15:35:18Z</dcterms:modified>
</cp:coreProperties>
</file>