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506A7-D632-147F-41E9-CED59A734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88EF2C-3A78-F559-10CA-D6075279B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8F883-80F4-9A0E-4FA5-82B80DF3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7D70F-A90B-56C4-92A9-79EC3D01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96F4A-4863-092F-FD6C-1A777AEF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20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4356D-7B15-B050-2B9D-B1E58CDD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43B9C-A601-FB50-C5B5-E6711227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47EAE-64D9-096F-E129-D07B541D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5AB845-61DE-B9B1-03DC-C9DD8AD3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D3D27-80D1-EB1F-BDB7-E27F8892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2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33C2CC-99ED-D62B-AD10-78F8AD5F5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71D1B6-E787-0F33-2ECD-3DF210FC7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AFDDE-C236-8415-9C5C-06050B71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5DCD6-46FF-E921-9DA4-BC015685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868FD-4CF5-CFB3-AAB5-BA15E5E2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C6AB4-4942-8139-E371-43202414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3F3F2-7211-6A3C-C857-F5B5C3AB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5F01A-C0AC-977C-EFC9-B1C616CB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981EF-BEDC-A0D6-09BC-9E74ED7C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5E410-BB5D-171C-7360-456A12CB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6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B3FDA-C981-7AD1-B39A-990CEDBB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B3244-1340-0460-1F61-CFAB6AE1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509D2-1E40-8D65-D804-6D333E8A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865D2-9D9E-1D08-05DE-0B896847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890E-AD2D-E5B8-60DD-94A7892F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4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8BD69-E036-698B-F650-1413B96F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D49D6-93DB-E605-BB65-BB43EEA92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09032C-9A50-1C8E-8A9C-F2779136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52A35-AA04-2A00-B402-5F255AB2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1B31F-93A5-9F1B-DA26-E51A189B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570F38-4F72-AC26-9DD0-AEA1327F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6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77FF0-9387-7036-BF46-052BED9D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F9AC9-C005-0975-9FDE-83309CB56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00162-3DF4-2938-F44B-23560FC0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8455E3-5CB2-AA62-29CB-13BC6FBA7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E54CAF-612F-04F1-D6C8-8A9B7B4D6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D9774C-DBEA-4CE8-3C1A-2EFE46E2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C82232-8BF8-DBB6-DEDA-FB478A0C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D89201-0E15-EBC5-8189-D174DEB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0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25940-CE26-5CAE-EA09-2D2F1E4A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40E1CA-19D9-C240-1482-CE89B54F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A7A429-3838-3370-BAED-88B40FCE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127BC5-9352-AE4A-3F0E-5B47BBD0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2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CAC572-40F8-49A8-0518-31709703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A0657C-1DCA-1365-8CA6-DE06E289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2A862-E148-CB8C-19E2-EC9086A6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30024-2CC5-2CA0-DA36-42A7003B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5FDE0-3F4E-ECB0-6428-ACE8DC6A3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27312-A808-AD98-F0B1-CC03B1F7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70128-0EE0-D81F-60F2-28113CF1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7D03F0-2C31-26F2-1C72-B1FFC75D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DBECE-1062-3ABA-5491-BB109E01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0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6012F-561C-6321-0D9B-02B910AE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BD5CA2-DDA6-9598-9976-6AC75924C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05CF3-113B-C2B0-756C-42FEFEE0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6CE5C3-9788-B182-0A9D-A205A97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954E9-0E3E-9BF5-E333-BC44B652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55631A-C3C1-9949-87E2-63C01232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5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0DB55B-7E55-4B76-BB02-96B865FC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33CAF-DADB-C5AD-AA9A-DF02B747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4A4CA-4648-99AE-C799-632F1579D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3A32-FBC7-42E6-A8A4-FDA4CDB7D98A}" type="datetimeFigureOut">
              <a:rPr lang="ko-KR" altLang="en-US" smtClean="0"/>
              <a:t>2022-10-24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9E84F-B9C9-014A-4809-447206D0C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2485B-4555-341B-8201-36DA64625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FF85-3F35-4B82-98E4-56A3F6F92D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7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F1F79D-934A-540A-6D87-4F661D67314A}"/>
              </a:ext>
            </a:extLst>
          </p:cNvPr>
          <p:cNvSpPr/>
          <p:nvPr/>
        </p:nvSpPr>
        <p:spPr>
          <a:xfrm>
            <a:off x="5173884" y="2673752"/>
            <a:ext cx="1203767" cy="6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Mgr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FBA193-D61B-9937-C21E-C08C8376A768}"/>
              </a:ext>
            </a:extLst>
          </p:cNvPr>
          <p:cNvSpPr/>
          <p:nvPr/>
        </p:nvSpPr>
        <p:spPr>
          <a:xfrm>
            <a:off x="8856562" y="2673749"/>
            <a:ext cx="1203767" cy="6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Tray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117D7A-5E3F-8BF9-00D8-44ABD7959CD9}"/>
              </a:ext>
            </a:extLst>
          </p:cNvPr>
          <p:cNvSpPr/>
          <p:nvPr/>
        </p:nvSpPr>
        <p:spPr>
          <a:xfrm>
            <a:off x="5173884" y="1008927"/>
            <a:ext cx="1203767" cy="6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38DDC3-C4EF-A6A2-D9BA-C1FB89B01FA6}"/>
              </a:ext>
            </a:extLst>
          </p:cNvPr>
          <p:cNvSpPr/>
          <p:nvPr/>
        </p:nvSpPr>
        <p:spPr>
          <a:xfrm>
            <a:off x="2050649" y="2673750"/>
            <a:ext cx="1203767" cy="625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</a:p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79DB2B-5A1D-4233-F044-75536D60D70A}"/>
              </a:ext>
            </a:extLst>
          </p:cNvPr>
          <p:cNvCxnSpPr>
            <a:cxnSpLocks/>
          </p:cNvCxnSpPr>
          <p:nvPr/>
        </p:nvCxnSpPr>
        <p:spPr>
          <a:xfrm>
            <a:off x="6377651" y="2777924"/>
            <a:ext cx="247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459B9F4-3D9D-0B65-CA0E-36542CDFD0F8}"/>
              </a:ext>
            </a:extLst>
          </p:cNvPr>
          <p:cNvCxnSpPr/>
          <p:nvPr/>
        </p:nvCxnSpPr>
        <p:spPr>
          <a:xfrm flipH="1">
            <a:off x="6377651" y="3148314"/>
            <a:ext cx="2478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6EE3EA3-007C-5608-942F-126687FAB396}"/>
              </a:ext>
            </a:extLst>
          </p:cNvPr>
          <p:cNvCxnSpPr>
            <a:cxnSpLocks/>
          </p:cNvCxnSpPr>
          <p:nvPr/>
        </p:nvCxnSpPr>
        <p:spPr>
          <a:xfrm flipH="1">
            <a:off x="3254416" y="2803003"/>
            <a:ext cx="1919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78088D-E9FC-1F82-1688-52BECBD13E1E}"/>
              </a:ext>
            </a:extLst>
          </p:cNvPr>
          <p:cNvCxnSpPr>
            <a:cxnSpLocks/>
          </p:cNvCxnSpPr>
          <p:nvPr/>
        </p:nvCxnSpPr>
        <p:spPr>
          <a:xfrm>
            <a:off x="3276601" y="3148314"/>
            <a:ext cx="1897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4E99BEF-2404-5BE2-B57F-05D75CE7F964}"/>
              </a:ext>
            </a:extLst>
          </p:cNvPr>
          <p:cNvCxnSpPr>
            <a:cxnSpLocks/>
          </p:cNvCxnSpPr>
          <p:nvPr/>
        </p:nvCxnSpPr>
        <p:spPr>
          <a:xfrm flipV="1">
            <a:off x="5384157" y="1633960"/>
            <a:ext cx="0" cy="10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F13F2A-72CF-3E1E-C2C5-217A877654A6}"/>
              </a:ext>
            </a:extLst>
          </p:cNvPr>
          <p:cNvCxnSpPr>
            <a:cxnSpLocks/>
          </p:cNvCxnSpPr>
          <p:nvPr/>
        </p:nvCxnSpPr>
        <p:spPr>
          <a:xfrm>
            <a:off x="6096000" y="1633960"/>
            <a:ext cx="0" cy="103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Security365</dc:creator>
  <cp:lastModifiedBy>Security365</cp:lastModifiedBy>
  <cp:revision>1</cp:revision>
  <dcterms:created xsi:type="dcterms:W3CDTF">2022-10-24T00:21:46Z</dcterms:created>
  <dcterms:modified xsi:type="dcterms:W3CDTF">2022-10-24T00:52:39Z</dcterms:modified>
</cp:coreProperties>
</file>