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5486400" cy="7315200" type="B5JIS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55"/>
  </p:normalViewPr>
  <p:slideViewPr>
    <p:cSldViewPr snapToGrid="0" snapToObjects="1">
      <p:cViewPr>
        <p:scale>
          <a:sx n="170" d="100"/>
          <a:sy n="170" d="100"/>
        </p:scale>
        <p:origin x="1912" y="-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97187"/>
            <a:ext cx="4663440" cy="254677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42174"/>
            <a:ext cx="4114800" cy="1766146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6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3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89467"/>
            <a:ext cx="118300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89467"/>
            <a:ext cx="348043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0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823722"/>
            <a:ext cx="4732020" cy="304291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895429"/>
            <a:ext cx="4732020" cy="160019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8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7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89468"/>
            <a:ext cx="473202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793241"/>
            <a:ext cx="2321004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672080"/>
            <a:ext cx="232100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793241"/>
            <a:ext cx="2332435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672080"/>
            <a:ext cx="2332435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9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7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8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053255"/>
            <a:ext cx="2777490" cy="519853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8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053255"/>
            <a:ext cx="2777490" cy="519853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5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89468"/>
            <a:ext cx="47320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947333"/>
            <a:ext cx="47320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432D-27D1-AA45-857D-D2EDAB02C9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780108"/>
            <a:ext cx="18516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8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0C7A85-C898-4420-B2A0-008B75D39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90295"/>
            <a:ext cx="5486400" cy="41130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476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1ACDF1C-01FD-8E4E-9B75-DA09CBBCD8D3}" vid="{82A7FB4C-674A-BF49-B70D-F6627B3D7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2023-01-05T19:08:32Z</dcterms:created>
  <dcterms:modified xsi:type="dcterms:W3CDTF">2023-01-05T19:09:35Z</dcterms:modified>
</cp:coreProperties>
</file>