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7"/>
    <p:restoredTop sz="95735"/>
  </p:normalViewPr>
  <p:slideViewPr>
    <p:cSldViewPr snapToGrid="0" snapToObjects="1">
      <p:cViewPr>
        <p:scale>
          <a:sx n="240" d="100"/>
          <a:sy n="240" d="100"/>
        </p:scale>
        <p:origin x="712" y="-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8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5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432D-27D1-AA45-857D-D2EDAB02C904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8E8722B-A2A7-C327-9479-C4CCD2F1BFE7}"/>
              </a:ext>
            </a:extLst>
          </p:cNvPr>
          <p:cNvGrpSpPr/>
          <p:nvPr/>
        </p:nvGrpSpPr>
        <p:grpSpPr>
          <a:xfrm>
            <a:off x="129534" y="1883832"/>
            <a:ext cx="5305707" cy="1773769"/>
            <a:chOff x="129534" y="1883832"/>
            <a:chExt cx="5305707" cy="177376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8E6E0E-978F-BD70-58CE-19B9F0FA88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309" r="26226"/>
            <a:stretch/>
          </p:blipFill>
          <p:spPr>
            <a:xfrm>
              <a:off x="1795447" y="1883832"/>
              <a:ext cx="1452801" cy="177376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F51786-89B2-681C-65CA-6B92139D13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980" t="14992" r="39042" b="24734"/>
            <a:stretch/>
          </p:blipFill>
          <p:spPr>
            <a:xfrm>
              <a:off x="129534" y="1883832"/>
              <a:ext cx="1529421" cy="177376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229469-AA56-36CA-8050-167ABE4AD3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29" r="8240"/>
            <a:stretch/>
          </p:blipFill>
          <p:spPr>
            <a:xfrm>
              <a:off x="3312043" y="1883833"/>
              <a:ext cx="2123198" cy="1773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476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1ACDF1C-01FD-8E4E-9B75-DA09CBBCD8D3}" vid="{82A7FB4C-674A-BF49-B70D-F6627B3D7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2023-01-09T22:14:03Z</dcterms:created>
  <dcterms:modified xsi:type="dcterms:W3CDTF">2023-01-09T22:30:38Z</dcterms:modified>
</cp:coreProperties>
</file>