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5"/>
    <p:restoredTop sz="95794"/>
  </p:normalViewPr>
  <p:slideViewPr>
    <p:cSldViewPr snapToGrid="0" snapToObjects="1">
      <p:cViewPr varScale="1">
        <p:scale>
          <a:sx n="104" d="100"/>
          <a:sy n="104" d="100"/>
        </p:scale>
        <p:origin x="2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FC33776-B031-1C43-E95B-B6955C76363F}"/>
              </a:ext>
            </a:extLst>
          </p:cNvPr>
          <p:cNvGrpSpPr/>
          <p:nvPr/>
        </p:nvGrpSpPr>
        <p:grpSpPr>
          <a:xfrm>
            <a:off x="0" y="2012521"/>
            <a:ext cx="5486400" cy="3290157"/>
            <a:chOff x="0" y="2012521"/>
            <a:chExt cx="5486400" cy="32901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BC71C7-9508-7487-1C4F-65943C56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12521"/>
              <a:ext cx="5486400" cy="32901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CDD8E-EC87-B325-F860-4CEF671767D3}"/>
                </a:ext>
              </a:extLst>
            </p:cNvPr>
            <p:cNvSpPr txBox="1"/>
            <p:nvPr/>
          </p:nvSpPr>
          <p:spPr>
            <a:xfrm>
              <a:off x="190120" y="2110502"/>
              <a:ext cx="1011815" cy="276999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Motor case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EB97C23-B6BB-C967-AFCF-B3642507E4C0}"/>
                </a:ext>
              </a:extLst>
            </p:cNvPr>
            <p:cNvCxnSpPr>
              <a:cxnSpLocks/>
            </p:cNvCxnSpPr>
            <p:nvPr/>
          </p:nvCxnSpPr>
          <p:spPr>
            <a:xfrm>
              <a:off x="696027" y="2336956"/>
              <a:ext cx="0" cy="2064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200ACA-9499-4BFC-EA43-77A74C99B048}"/>
                </a:ext>
              </a:extLst>
            </p:cNvPr>
            <p:cNvSpPr txBox="1"/>
            <p:nvPr/>
          </p:nvSpPr>
          <p:spPr>
            <a:xfrm>
              <a:off x="57906" y="2880576"/>
              <a:ext cx="832272" cy="276999"/>
            </a:xfrm>
            <a:prstGeom prst="rect">
              <a:avLst/>
            </a:prstGeom>
            <a:solidFill>
              <a:schemeClr val="bg1">
                <a:alpha val="34549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Propellant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C23D5-E16A-1A4D-8996-990330880BDC}"/>
                </a:ext>
              </a:extLst>
            </p:cNvPr>
            <p:cNvSpPr txBox="1"/>
            <p:nvPr/>
          </p:nvSpPr>
          <p:spPr>
            <a:xfrm>
              <a:off x="2390333" y="3426766"/>
              <a:ext cx="885762" cy="46166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Aft closure insulator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5699A-A025-6AA0-07B4-6D33E82EF576}"/>
                </a:ext>
              </a:extLst>
            </p:cNvPr>
            <p:cNvSpPr txBox="1"/>
            <p:nvPr/>
          </p:nvSpPr>
          <p:spPr>
            <a:xfrm>
              <a:off x="3904611" y="2312531"/>
              <a:ext cx="885762" cy="276999"/>
            </a:xfrm>
            <a:prstGeom prst="rect">
              <a:avLst/>
            </a:prstGeom>
            <a:solidFill>
              <a:schemeClr val="bg1">
                <a:alpha val="34549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Aft closure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ED6FF4-DEF7-FCDA-15DC-E7263A91D20A}"/>
                </a:ext>
              </a:extLst>
            </p:cNvPr>
            <p:cNvCxnSpPr>
              <a:cxnSpLocks/>
            </p:cNvCxnSpPr>
            <p:nvPr/>
          </p:nvCxnSpPr>
          <p:spPr>
            <a:xfrm>
              <a:off x="4360242" y="2523411"/>
              <a:ext cx="0" cy="5467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AA46E9-5247-0673-3056-925F5211D6AD}"/>
                </a:ext>
              </a:extLst>
            </p:cNvPr>
            <p:cNvSpPr txBox="1"/>
            <p:nvPr/>
          </p:nvSpPr>
          <p:spPr>
            <a:xfrm>
              <a:off x="3113065" y="4620247"/>
              <a:ext cx="1103576" cy="461665"/>
            </a:xfrm>
            <a:prstGeom prst="rect">
              <a:avLst/>
            </a:prstGeom>
            <a:solidFill>
              <a:schemeClr val="bg1">
                <a:alpha val="34549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Instrument port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DAF6D9-9459-7471-7048-74B5B1863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4853" y="4504903"/>
              <a:ext cx="0" cy="2207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F5DA22-1D2F-D7D3-0E9E-319E1B5F2FC7}"/>
                </a:ext>
              </a:extLst>
            </p:cNvPr>
            <p:cNvSpPr txBox="1"/>
            <p:nvPr/>
          </p:nvSpPr>
          <p:spPr>
            <a:xfrm>
              <a:off x="4076933" y="4285576"/>
              <a:ext cx="628187" cy="276999"/>
            </a:xfrm>
            <a:prstGeom prst="rect">
              <a:avLst/>
            </a:prstGeom>
            <a:solidFill>
              <a:schemeClr val="bg1">
                <a:alpha val="34549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Nozzle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A0F668-252A-3FA8-C76E-4500CCAD4B66}"/>
                </a:ext>
              </a:extLst>
            </p:cNvPr>
            <p:cNvSpPr txBox="1"/>
            <p:nvPr/>
          </p:nvSpPr>
          <p:spPr>
            <a:xfrm>
              <a:off x="4628720" y="4262197"/>
              <a:ext cx="755716" cy="461665"/>
            </a:xfrm>
            <a:prstGeom prst="rect">
              <a:avLst/>
            </a:prstGeom>
            <a:solidFill>
              <a:schemeClr val="bg1">
                <a:alpha val="34549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Nozzle insulator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F1CC74-4AE2-47E6-BF45-B8F174983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306" y="3748434"/>
              <a:ext cx="0" cy="6243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DB8982-0EB1-3D5E-97A6-BD90A0BCA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7984" y="3972493"/>
              <a:ext cx="0" cy="3545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2023-01-06T16:34:12Z</dcterms:created>
  <dcterms:modified xsi:type="dcterms:W3CDTF">2023-01-06T16:46:00Z</dcterms:modified>
</cp:coreProperties>
</file>