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185" d="100"/>
          <a:sy n="185" d="100"/>
        </p:scale>
        <p:origin x="448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4C54C31-E6A6-9BA3-A565-C4AD05579DF0}"/>
              </a:ext>
            </a:extLst>
          </p:cNvPr>
          <p:cNvGrpSpPr/>
          <p:nvPr/>
        </p:nvGrpSpPr>
        <p:grpSpPr>
          <a:xfrm>
            <a:off x="0" y="2037021"/>
            <a:ext cx="5486400" cy="3421878"/>
            <a:chOff x="0" y="2037021"/>
            <a:chExt cx="5486400" cy="34218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6C4FA2-256A-395D-1E9B-B7CBE2268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-5575"/>
            <a:stretch/>
          </p:blipFill>
          <p:spPr>
            <a:xfrm>
              <a:off x="0" y="2037021"/>
              <a:ext cx="5486400" cy="342187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A3B623-02C2-100F-4ECE-4BFC9FB50B7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3255401" y="2205516"/>
              <a:ext cx="276726" cy="2970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825C92-5098-AD6F-4B86-57E9CB553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341" y="2358189"/>
              <a:ext cx="753165" cy="16706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0EFBF1-6513-802A-3852-75A26404BF89}"/>
                </a:ext>
              </a:extLst>
            </p:cNvPr>
            <p:cNvCxnSpPr>
              <a:cxnSpLocks/>
            </p:cNvCxnSpPr>
            <p:nvPr/>
          </p:nvCxnSpPr>
          <p:spPr>
            <a:xfrm>
              <a:off x="4393571" y="2358189"/>
              <a:ext cx="240306" cy="6323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86AFC5-56C4-716C-CD1E-1A3581925C32}"/>
                </a:ext>
              </a:extLst>
            </p:cNvPr>
            <p:cNvSpPr txBox="1"/>
            <p:nvPr/>
          </p:nvSpPr>
          <p:spPr>
            <a:xfrm>
              <a:off x="3532127" y="2067016"/>
              <a:ext cx="1240078" cy="276999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Instrument ports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9A8516-E725-5242-B81C-7768A5E4E14C}"/>
                </a:ext>
              </a:extLst>
            </p:cNvPr>
            <p:cNvCxnSpPr>
              <a:cxnSpLocks/>
            </p:cNvCxnSpPr>
            <p:nvPr/>
          </p:nvCxnSpPr>
          <p:spPr>
            <a:xfrm>
              <a:off x="560663" y="2343427"/>
              <a:ext cx="51564" cy="1542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F7D950-77B5-7973-BFFB-C8FCDFCDC085}"/>
                </a:ext>
              </a:extLst>
            </p:cNvPr>
            <p:cNvSpPr txBox="1"/>
            <p:nvPr/>
          </p:nvSpPr>
          <p:spPr>
            <a:xfrm>
              <a:off x="208287" y="2049945"/>
              <a:ext cx="1011815" cy="276999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O-ring glands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7FF5E7-0AD7-70D9-DC58-119694BDD664}"/>
                </a:ext>
              </a:extLst>
            </p:cNvPr>
            <p:cNvCxnSpPr>
              <a:cxnSpLocks/>
            </p:cNvCxnSpPr>
            <p:nvPr/>
          </p:nvCxnSpPr>
          <p:spPr>
            <a:xfrm>
              <a:off x="735977" y="2343427"/>
              <a:ext cx="51564" cy="1542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76FD8D-8310-2C82-E830-EBCD36F6E97E}"/>
                </a:ext>
              </a:extLst>
            </p:cNvPr>
            <p:cNvSpPr txBox="1"/>
            <p:nvPr/>
          </p:nvSpPr>
          <p:spPr>
            <a:xfrm>
              <a:off x="1524045" y="3100222"/>
              <a:ext cx="1080792" cy="461665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Motor case interface hole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BC2C8B-40C7-24F3-94D5-63D51558C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0102" y="3320370"/>
              <a:ext cx="304269" cy="106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2971C5-5EBF-2FD0-21B2-29571303364C}"/>
                </a:ext>
              </a:extLst>
            </p:cNvPr>
            <p:cNvCxnSpPr>
              <a:cxnSpLocks/>
            </p:cNvCxnSpPr>
            <p:nvPr/>
          </p:nvCxnSpPr>
          <p:spPr>
            <a:xfrm>
              <a:off x="371260" y="5190767"/>
              <a:ext cx="47920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5215A1-0037-68DD-3011-D9CA2957A2F8}"/>
                </a:ext>
              </a:extLst>
            </p:cNvPr>
            <p:cNvCxnSpPr>
              <a:cxnSpLocks/>
            </p:cNvCxnSpPr>
            <p:nvPr/>
          </p:nvCxnSpPr>
          <p:spPr>
            <a:xfrm>
              <a:off x="5170142" y="5122015"/>
              <a:ext cx="0" cy="137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4BB0F-4255-6924-0FA3-28A9A284AD6F}"/>
                </a:ext>
              </a:extLst>
            </p:cNvPr>
            <p:cNvCxnSpPr>
              <a:cxnSpLocks/>
            </p:cNvCxnSpPr>
            <p:nvPr/>
          </p:nvCxnSpPr>
          <p:spPr>
            <a:xfrm>
              <a:off x="371260" y="5122015"/>
              <a:ext cx="0" cy="137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5C6D5C-172E-3364-B931-2AF13B935368}"/>
                </a:ext>
              </a:extLst>
            </p:cNvPr>
            <p:cNvSpPr txBox="1"/>
            <p:nvPr/>
          </p:nvSpPr>
          <p:spPr>
            <a:xfrm>
              <a:off x="3255401" y="4968770"/>
              <a:ext cx="59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~ 8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2023-01-06T02:04:43Z</dcterms:created>
  <dcterms:modified xsi:type="dcterms:W3CDTF">2023-01-06T02:13:36Z</dcterms:modified>
</cp:coreProperties>
</file>