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5486400" cy="7315200" type="B5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55"/>
  </p:normalViewPr>
  <p:slideViewPr>
    <p:cSldViewPr snapToGrid="0" snapToObjects="1">
      <p:cViewPr>
        <p:scale>
          <a:sx n="170" d="100"/>
          <a:sy n="170" d="100"/>
        </p:scale>
        <p:origin x="1912" y="-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97187"/>
            <a:ext cx="4663440" cy="254677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42174"/>
            <a:ext cx="4114800" cy="1766146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6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3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89467"/>
            <a:ext cx="118300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89467"/>
            <a:ext cx="348043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0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823722"/>
            <a:ext cx="4732020" cy="304291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895429"/>
            <a:ext cx="4732020" cy="16001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8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7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89468"/>
            <a:ext cx="473202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793241"/>
            <a:ext cx="2321004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672080"/>
            <a:ext cx="23210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793241"/>
            <a:ext cx="2332435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672080"/>
            <a:ext cx="233243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9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7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8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053255"/>
            <a:ext cx="2777490" cy="519853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8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053255"/>
            <a:ext cx="2777490" cy="519853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5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89468"/>
            <a:ext cx="47320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947333"/>
            <a:ext cx="47320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432D-27D1-AA45-857D-D2EDAB02C9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780108"/>
            <a:ext cx="18516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8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45785DA-7ADF-0395-D918-B2A4240857B2}"/>
              </a:ext>
            </a:extLst>
          </p:cNvPr>
          <p:cNvGrpSpPr/>
          <p:nvPr/>
        </p:nvGrpSpPr>
        <p:grpSpPr>
          <a:xfrm>
            <a:off x="1" y="1690295"/>
            <a:ext cx="5486400" cy="4113042"/>
            <a:chOff x="1" y="1690295"/>
            <a:chExt cx="5486400" cy="411304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30C7A85-C898-4420-B2A0-008B75D39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1690295"/>
              <a:ext cx="5486400" cy="41130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FEB7671-CAC1-EEBE-47EA-F821E5A726EA}"/>
                </a:ext>
              </a:extLst>
            </p:cNvPr>
            <p:cNvSpPr txBox="1"/>
            <p:nvPr/>
          </p:nvSpPr>
          <p:spPr>
            <a:xfrm>
              <a:off x="1311640" y="2016178"/>
              <a:ext cx="17267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Apogee and drogue deploy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4C1266-B041-4C44-B347-41A204F2C328}"/>
                </a:ext>
              </a:extLst>
            </p:cNvPr>
            <p:cNvSpPr txBox="1"/>
            <p:nvPr/>
          </p:nvSpPr>
          <p:spPr>
            <a:xfrm>
              <a:off x="3487712" y="4537024"/>
              <a:ext cx="12538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Main chute deploy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C8FC18-B04E-B232-1DD8-456E8FB888D7}"/>
                </a:ext>
              </a:extLst>
            </p:cNvPr>
            <p:cNvSpPr txBox="1"/>
            <p:nvPr/>
          </p:nvSpPr>
          <p:spPr>
            <a:xfrm>
              <a:off x="4418935" y="4836109"/>
              <a:ext cx="6303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Landing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55450D-AF72-4DB9-4359-1EA7B1930E0C}"/>
                </a:ext>
              </a:extLst>
            </p:cNvPr>
            <p:cNvSpPr txBox="1"/>
            <p:nvPr/>
          </p:nvSpPr>
          <p:spPr>
            <a:xfrm>
              <a:off x="704821" y="4863764"/>
              <a:ext cx="5918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Launch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476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1ACDF1C-01FD-8E4E-9B75-DA09CBBCD8D3}" vid="{82A7FB4C-674A-BF49-B70D-F6627B3D7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9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2023-01-05T19:08:32Z</dcterms:created>
  <dcterms:modified xsi:type="dcterms:W3CDTF">2023-01-05T20:47:59Z</dcterms:modified>
</cp:coreProperties>
</file>