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2239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1"/>
    <p:restoredTop sz="95794"/>
  </p:normalViewPr>
  <p:slideViewPr>
    <p:cSldViewPr snapToGrid="0" snapToObjects="1">
      <p:cViewPr varScale="1">
        <p:scale>
          <a:sx n="338" d="100"/>
          <a:sy n="338" d="100"/>
        </p:scale>
        <p:origin x="1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366588"/>
            <a:ext cx="4663440" cy="779839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76500"/>
            <a:ext cx="4114800" cy="54080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9" y="119258"/>
            <a:ext cx="1183005" cy="18982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4" y="119258"/>
            <a:ext cx="3480435" cy="1898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558437"/>
            <a:ext cx="4732020" cy="931763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499013"/>
            <a:ext cx="4732020" cy="489993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596287"/>
            <a:ext cx="2331720" cy="1421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596287"/>
            <a:ext cx="2331720" cy="1421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19259"/>
            <a:ext cx="4732020" cy="432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549103"/>
            <a:ext cx="2321004" cy="26910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818209"/>
            <a:ext cx="2321004" cy="1203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549103"/>
            <a:ext cx="2332435" cy="26910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818209"/>
            <a:ext cx="2332435" cy="1203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9" y="149331"/>
            <a:ext cx="1769507" cy="52265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22514"/>
            <a:ext cx="2777490" cy="1591826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9" y="671991"/>
            <a:ext cx="1769507" cy="124494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9" y="149331"/>
            <a:ext cx="1769507" cy="522658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22514"/>
            <a:ext cx="2777490" cy="1591826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9" y="671991"/>
            <a:ext cx="1769507" cy="1244942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19259"/>
            <a:ext cx="4732020" cy="432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596287"/>
            <a:ext cx="4732020" cy="142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076114"/>
            <a:ext cx="1234440" cy="11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076114"/>
            <a:ext cx="1851660" cy="11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076114"/>
            <a:ext cx="1234440" cy="1192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6752906-58DF-313C-F5D8-4A08A80C0A6D}"/>
              </a:ext>
            </a:extLst>
          </p:cNvPr>
          <p:cNvGrpSpPr/>
          <p:nvPr/>
        </p:nvGrpSpPr>
        <p:grpSpPr>
          <a:xfrm>
            <a:off x="55056" y="-19589"/>
            <a:ext cx="10862687" cy="2296654"/>
            <a:chOff x="55056" y="-19589"/>
            <a:chExt cx="10862687" cy="22966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0C3B5DE-C563-2F22-B675-E603B2EBCE27}"/>
                </a:ext>
              </a:extLst>
            </p:cNvPr>
            <p:cNvGrpSpPr/>
            <p:nvPr/>
          </p:nvGrpSpPr>
          <p:grpSpPr>
            <a:xfrm>
              <a:off x="55056" y="-19589"/>
              <a:ext cx="10862687" cy="2296654"/>
              <a:chOff x="55056" y="-19589"/>
              <a:chExt cx="10862687" cy="229665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C22BB4F-269D-B3E2-42D7-6C0DC3986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574" y="804829"/>
                <a:ext cx="565908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8D6BA16-E2FD-FA10-832B-978AE5A47B74}"/>
                  </a:ext>
                </a:extLst>
              </p:cNvPr>
              <p:cNvGrpSpPr/>
              <p:nvPr/>
            </p:nvGrpSpPr>
            <p:grpSpPr>
              <a:xfrm>
                <a:off x="116505" y="142832"/>
                <a:ext cx="10792169" cy="934070"/>
                <a:chOff x="82446" y="277355"/>
                <a:chExt cx="8919148" cy="77195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7ACF59B-47B4-1020-AD1B-41BF184C43EC}"/>
                    </a:ext>
                  </a:extLst>
                </p:cNvPr>
                <p:cNvGrpSpPr/>
                <p:nvPr/>
              </p:nvGrpSpPr>
              <p:grpSpPr>
                <a:xfrm>
                  <a:off x="374755" y="277355"/>
                  <a:ext cx="8626839" cy="771959"/>
                  <a:chOff x="734519" y="1146805"/>
                  <a:chExt cx="8626839" cy="771959"/>
                </a:xfrm>
              </p:grpSpPr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6420D082-52C4-4DB2-2A56-E90A56D9647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25668" y="-2716926"/>
                    <a:ext cx="771959" cy="8499421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F163968-1AA4-C96D-0FE0-DA00B8AF4FA1}"/>
                      </a:ext>
                    </a:extLst>
                  </p:cNvPr>
                  <p:cNvSpPr/>
                  <p:nvPr/>
                </p:nvSpPr>
                <p:spPr>
                  <a:xfrm>
                    <a:off x="734519" y="1349119"/>
                    <a:ext cx="149901" cy="2773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D9F985A4-37CA-923B-2C40-754FEFBFE284}"/>
                    </a:ext>
                  </a:extLst>
                </p:cNvPr>
                <p:cNvSpPr/>
                <p:nvPr/>
              </p:nvSpPr>
              <p:spPr>
                <a:xfrm>
                  <a:off x="82446" y="629587"/>
                  <a:ext cx="434715" cy="127416"/>
                </a:xfrm>
                <a:custGeom>
                  <a:avLst/>
                  <a:gdLst>
                    <a:gd name="connsiteX0" fmla="*/ 0 w 434715"/>
                    <a:gd name="connsiteY0" fmla="*/ 44970 h 127416"/>
                    <a:gd name="connsiteX1" fmla="*/ 142406 w 434715"/>
                    <a:gd name="connsiteY1" fmla="*/ 127416 h 127416"/>
                    <a:gd name="connsiteX2" fmla="*/ 307298 w 434715"/>
                    <a:gd name="connsiteY2" fmla="*/ 44970 h 127416"/>
                    <a:gd name="connsiteX3" fmla="*/ 434715 w 434715"/>
                    <a:gd name="connsiteY3" fmla="*/ 0 h 127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4715" h="127416">
                      <a:moveTo>
                        <a:pt x="0" y="44970"/>
                      </a:moveTo>
                      <a:cubicBezTo>
                        <a:pt x="45595" y="86193"/>
                        <a:pt x="91190" y="127416"/>
                        <a:pt x="142406" y="127416"/>
                      </a:cubicBezTo>
                      <a:cubicBezTo>
                        <a:pt x="193622" y="127416"/>
                        <a:pt x="258580" y="66206"/>
                        <a:pt x="307298" y="44970"/>
                      </a:cubicBezTo>
                      <a:cubicBezTo>
                        <a:pt x="356016" y="23734"/>
                        <a:pt x="392243" y="0"/>
                        <a:pt x="434715" y="0"/>
                      </a:cubicBez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0861971-B170-5A55-1ABA-4165163734D0}"/>
                  </a:ext>
                </a:extLst>
              </p:cNvPr>
              <p:cNvGrpSpPr/>
              <p:nvPr/>
            </p:nvGrpSpPr>
            <p:grpSpPr>
              <a:xfrm>
                <a:off x="1186653" y="31717"/>
                <a:ext cx="3585116" cy="774371"/>
                <a:chOff x="1186653" y="31717"/>
                <a:chExt cx="3585116" cy="77437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F610FBCF-6D4D-D1A4-ABB4-5FC1EA473B59}"/>
                    </a:ext>
                  </a:extLst>
                </p:cNvPr>
                <p:cNvGrpSpPr/>
                <p:nvPr/>
              </p:nvGrpSpPr>
              <p:grpSpPr>
                <a:xfrm>
                  <a:off x="1186653" y="251616"/>
                  <a:ext cx="379208" cy="554462"/>
                  <a:chOff x="966866" y="367259"/>
                  <a:chExt cx="313395" cy="458233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1D0E9DF6-EB86-51BB-A5F0-8F42853BB41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367259"/>
                    <a:ext cx="0" cy="4582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CC7CF892-A8B3-7DE4-33B2-BA98F14E028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367259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561A78FA-4B94-115B-D2C0-B9FA93C9A5A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437213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>
                    <a:extLst>
                      <a:ext uri="{FF2B5EF4-FFF2-40B4-BE49-F238E27FC236}">
                        <a16:creationId xmlns:a16="http://schemas.microsoft.com/office/drawing/2014/main" id="{584F620B-F025-A79C-F787-51A48F963BDB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537148"/>
                    <a:ext cx="22485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023B129F-CE84-43F9-61B0-F5EE8ACDE38B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613339"/>
                    <a:ext cx="3108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1D02180E-C208-740B-89E2-B5CFA830C0EF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9365" y="693295"/>
                    <a:ext cx="3108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D8386D8D-ED15-C045-74B7-B954D2172FD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764497"/>
                    <a:ext cx="2468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F67E7A4-3E80-202E-5DBA-9325A8BBB77D}"/>
                    </a:ext>
                  </a:extLst>
                </p:cNvPr>
                <p:cNvGrpSpPr/>
                <p:nvPr/>
              </p:nvGrpSpPr>
              <p:grpSpPr>
                <a:xfrm>
                  <a:off x="2250755" y="138252"/>
                  <a:ext cx="420441" cy="666577"/>
                  <a:chOff x="1846289" y="273570"/>
                  <a:chExt cx="347472" cy="550890"/>
                </a:xfrm>
              </p:grpSpPr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7FA8F4C-B381-DE47-5E78-C33E20E96F12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273570"/>
                    <a:ext cx="0" cy="55089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A0AD45A7-721B-19A2-7D54-F61E81025324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273570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3AC1FD7A-F41D-5607-8592-60145A24492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343524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AB03901F-7093-16D2-E5B3-96CDA6EEA58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437109"/>
                    <a:ext cx="1828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01C03602-4A1C-8856-DF33-74B5886E0976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519650"/>
                    <a:ext cx="21945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AE20B3AD-F0AE-76C5-C459-007DE2E7650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8788" y="599606"/>
                    <a:ext cx="32004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242AAACA-AE53-CE2B-3411-93A6EB11016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678303"/>
                    <a:ext cx="34747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28295DD0-5D6E-5922-6CD9-208B9761F68B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757002"/>
                    <a:ext cx="3108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9507FBC8-2B74-A85C-45BD-A5F7CB5D7D32}"/>
                    </a:ext>
                  </a:extLst>
                </p:cNvPr>
                <p:cNvGrpSpPr/>
                <p:nvPr/>
              </p:nvGrpSpPr>
              <p:grpSpPr>
                <a:xfrm>
                  <a:off x="3336017" y="66442"/>
                  <a:ext cx="376184" cy="739132"/>
                  <a:chOff x="2725712" y="213607"/>
                  <a:chExt cx="310896" cy="610853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CBF8DB3D-3142-3E86-0DB8-902FE57EA4E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213607"/>
                    <a:ext cx="0" cy="61085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8CCD1747-0738-1BF1-C2D3-AA11B437080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213607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8C4F38DC-1FED-AD87-869A-E5226173732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283561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1D5C0CBA-6908-F930-C3E5-D7CF522121D6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377146"/>
                    <a:ext cx="20116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90AB5122-F6D1-3F08-DE04-677C125C1372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453337"/>
                    <a:ext cx="21945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8C1F4E5A-7474-5E78-9474-1503DCD90B8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8211" y="533293"/>
                    <a:ext cx="26517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D42CD5A9-BB17-BE05-A429-9057A50F90E6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607670"/>
                    <a:ext cx="30175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Arrow Connector 54">
                    <a:extLst>
                      <a:ext uri="{FF2B5EF4-FFF2-40B4-BE49-F238E27FC236}">
                        <a16:creationId xmlns:a16="http://schemas.microsoft.com/office/drawing/2014/main" id="{1B1E9F82-B8D3-7F1D-E727-5D7328ED5DE5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686369"/>
                    <a:ext cx="3108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04B8E9F7-8C83-16DB-2795-2F917CAEB98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761322"/>
                    <a:ext cx="29260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E69808CA-A20F-1989-4978-85B10F222230}"/>
                    </a:ext>
                  </a:extLst>
                </p:cNvPr>
                <p:cNvGrpSpPr/>
                <p:nvPr/>
              </p:nvGrpSpPr>
              <p:grpSpPr>
                <a:xfrm>
                  <a:off x="4461608" y="31717"/>
                  <a:ext cx="300730" cy="773113"/>
                  <a:chOff x="3673440" y="185524"/>
                  <a:chExt cx="248537" cy="638936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D17C42E-21BC-7537-D59A-8B59A21AFC1C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185524"/>
                    <a:ext cx="0" cy="6389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EE2C95D3-C9E1-394B-ADE4-5365D57494D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185524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1172F9E3-C24B-9E45-F385-6C8A8908DE12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255478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>
                    <a:extLst>
                      <a:ext uri="{FF2B5EF4-FFF2-40B4-BE49-F238E27FC236}">
                        <a16:creationId xmlns:a16="http://schemas.microsoft.com/office/drawing/2014/main" id="{6147CE8B-0C03-61EA-C379-F53854D1ADEB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332928"/>
                    <a:ext cx="17373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Arrow Connector 73">
                    <a:extLst>
                      <a:ext uri="{FF2B5EF4-FFF2-40B4-BE49-F238E27FC236}">
                        <a16:creationId xmlns:a16="http://schemas.microsoft.com/office/drawing/2014/main" id="{B57A28A0-672F-2F3D-A42E-6CB98DCD964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409119"/>
                    <a:ext cx="19202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9ABCEC78-11B3-C935-255B-D3BC118A0D3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5939" y="481580"/>
                    <a:ext cx="20116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7A400256-82AE-03B4-45DA-FDEA4B54054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552782"/>
                    <a:ext cx="21031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EDDD3CEA-D5A6-FD63-C914-B89061702A1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623986"/>
                    <a:ext cx="21945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7098762A-E8AB-E479-5807-337D2C76CF4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698939"/>
                    <a:ext cx="2286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>
                    <a:extLst>
                      <a:ext uri="{FF2B5EF4-FFF2-40B4-BE49-F238E27FC236}">
                        <a16:creationId xmlns:a16="http://schemas.microsoft.com/office/drawing/2014/main" id="{4655277B-2AAC-940D-A5DB-ED897F8D057F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5089" y="771992"/>
                    <a:ext cx="2468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2B4CD03D-5F57-8B12-F630-72A26ECB894B}"/>
                    </a:ext>
                  </a:extLst>
                </p:cNvPr>
                <p:cNvSpPr/>
                <p:nvPr/>
              </p:nvSpPr>
              <p:spPr>
                <a:xfrm>
                  <a:off x="2458251" y="137623"/>
                  <a:ext cx="228253" cy="664623"/>
                </a:xfrm>
                <a:custGeom>
                  <a:avLst/>
                  <a:gdLst>
                    <a:gd name="connsiteX0" fmla="*/ 1527 w 188639"/>
                    <a:gd name="connsiteY0" fmla="*/ 0 h 549275"/>
                    <a:gd name="connsiteX1" fmla="*/ 1527 w 188639"/>
                    <a:gd name="connsiteY1" fmla="*/ 73025 h 549275"/>
                    <a:gd name="connsiteX2" fmla="*/ 17402 w 188639"/>
                    <a:gd name="connsiteY2" fmla="*/ 165100 h 549275"/>
                    <a:gd name="connsiteX3" fmla="*/ 61852 w 188639"/>
                    <a:gd name="connsiteY3" fmla="*/ 250825 h 549275"/>
                    <a:gd name="connsiteX4" fmla="*/ 172977 w 188639"/>
                    <a:gd name="connsiteY4" fmla="*/ 330200 h 549275"/>
                    <a:gd name="connsiteX5" fmla="*/ 182502 w 188639"/>
                    <a:gd name="connsiteY5" fmla="*/ 419100 h 549275"/>
                    <a:gd name="connsiteX6" fmla="*/ 122177 w 188639"/>
                    <a:gd name="connsiteY6" fmla="*/ 514350 h 549275"/>
                    <a:gd name="connsiteX7" fmla="*/ 115827 w 188639"/>
                    <a:gd name="connsiteY7" fmla="*/ 549275 h 54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8639" h="549275">
                      <a:moveTo>
                        <a:pt x="1527" y="0"/>
                      </a:moveTo>
                      <a:cubicBezTo>
                        <a:pt x="204" y="22754"/>
                        <a:pt x="-1119" y="45508"/>
                        <a:pt x="1527" y="73025"/>
                      </a:cubicBezTo>
                      <a:cubicBezTo>
                        <a:pt x="4173" y="100542"/>
                        <a:pt x="7348" y="135467"/>
                        <a:pt x="17402" y="165100"/>
                      </a:cubicBezTo>
                      <a:cubicBezTo>
                        <a:pt x="27456" y="194733"/>
                        <a:pt x="35923" y="223308"/>
                        <a:pt x="61852" y="250825"/>
                      </a:cubicBezTo>
                      <a:cubicBezTo>
                        <a:pt x="87781" y="278342"/>
                        <a:pt x="152869" y="302154"/>
                        <a:pt x="172977" y="330200"/>
                      </a:cubicBezTo>
                      <a:cubicBezTo>
                        <a:pt x="193085" y="358246"/>
                        <a:pt x="190969" y="388408"/>
                        <a:pt x="182502" y="419100"/>
                      </a:cubicBezTo>
                      <a:cubicBezTo>
                        <a:pt x="174035" y="449792"/>
                        <a:pt x="133289" y="492654"/>
                        <a:pt x="122177" y="514350"/>
                      </a:cubicBezTo>
                      <a:cubicBezTo>
                        <a:pt x="111065" y="536046"/>
                        <a:pt x="113446" y="542660"/>
                        <a:pt x="115827" y="549275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4CE826C4-5AD4-018D-8735-210B41128A93}"/>
                    </a:ext>
                  </a:extLst>
                </p:cNvPr>
                <p:cNvSpPr/>
                <p:nvPr/>
              </p:nvSpPr>
              <p:spPr>
                <a:xfrm>
                  <a:off x="3543987" y="64630"/>
                  <a:ext cx="173111" cy="741458"/>
                </a:xfrm>
                <a:custGeom>
                  <a:avLst/>
                  <a:gdLst>
                    <a:gd name="connsiteX0" fmla="*/ 2749 w 143067"/>
                    <a:gd name="connsiteY0" fmla="*/ 0 h 612775"/>
                    <a:gd name="connsiteX1" fmla="*/ 2749 w 143067"/>
                    <a:gd name="connsiteY1" fmla="*/ 76200 h 612775"/>
                    <a:gd name="connsiteX2" fmla="*/ 31324 w 143067"/>
                    <a:gd name="connsiteY2" fmla="*/ 171450 h 612775"/>
                    <a:gd name="connsiteX3" fmla="*/ 56724 w 143067"/>
                    <a:gd name="connsiteY3" fmla="*/ 244475 h 612775"/>
                    <a:gd name="connsiteX4" fmla="*/ 104349 w 143067"/>
                    <a:gd name="connsiteY4" fmla="*/ 323850 h 612775"/>
                    <a:gd name="connsiteX5" fmla="*/ 139274 w 143067"/>
                    <a:gd name="connsiteY5" fmla="*/ 406400 h 612775"/>
                    <a:gd name="connsiteX6" fmla="*/ 139274 w 143067"/>
                    <a:gd name="connsiteY6" fmla="*/ 517525 h 612775"/>
                    <a:gd name="connsiteX7" fmla="*/ 113874 w 143067"/>
                    <a:gd name="connsiteY7" fmla="*/ 593725 h 612775"/>
                    <a:gd name="connsiteX8" fmla="*/ 117049 w 143067"/>
                    <a:gd name="connsiteY8" fmla="*/ 612775 h 612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067" h="612775">
                      <a:moveTo>
                        <a:pt x="2749" y="0"/>
                      </a:moveTo>
                      <a:cubicBezTo>
                        <a:pt x="368" y="23812"/>
                        <a:pt x="-2013" y="47625"/>
                        <a:pt x="2749" y="76200"/>
                      </a:cubicBezTo>
                      <a:cubicBezTo>
                        <a:pt x="7511" y="104775"/>
                        <a:pt x="22328" y="143404"/>
                        <a:pt x="31324" y="171450"/>
                      </a:cubicBezTo>
                      <a:cubicBezTo>
                        <a:pt x="40320" y="199496"/>
                        <a:pt x="44553" y="219075"/>
                        <a:pt x="56724" y="244475"/>
                      </a:cubicBezTo>
                      <a:cubicBezTo>
                        <a:pt x="68895" y="269875"/>
                        <a:pt x="90591" y="296863"/>
                        <a:pt x="104349" y="323850"/>
                      </a:cubicBezTo>
                      <a:cubicBezTo>
                        <a:pt x="118107" y="350838"/>
                        <a:pt x="133453" y="374121"/>
                        <a:pt x="139274" y="406400"/>
                      </a:cubicBezTo>
                      <a:cubicBezTo>
                        <a:pt x="145095" y="438679"/>
                        <a:pt x="143507" y="486304"/>
                        <a:pt x="139274" y="517525"/>
                      </a:cubicBezTo>
                      <a:cubicBezTo>
                        <a:pt x="135041" y="548746"/>
                        <a:pt x="113874" y="593725"/>
                        <a:pt x="113874" y="593725"/>
                      </a:cubicBezTo>
                      <a:cubicBezTo>
                        <a:pt x="110170" y="609600"/>
                        <a:pt x="113609" y="611187"/>
                        <a:pt x="117049" y="612775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6E8F8F07-9127-B477-3218-780958312BA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4661127" y="31717"/>
                  <a:ext cx="0" cy="1666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34F39228-8A37-75E4-FAC3-BD74DCA93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1127" y="198386"/>
                  <a:ext cx="110642" cy="6038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928BA57-1169-D282-4C57-E4A1715EB1BA}"/>
                  </a:ext>
                </a:extLst>
              </p:cNvPr>
              <p:cNvGrpSpPr/>
              <p:nvPr/>
            </p:nvGrpSpPr>
            <p:grpSpPr>
              <a:xfrm flipV="1">
                <a:off x="125574" y="533882"/>
                <a:ext cx="10792169" cy="934070"/>
                <a:chOff x="82446" y="277355"/>
                <a:chExt cx="8919148" cy="771959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EA277B7-0586-F0A3-07A6-7A8CC1F68581}"/>
                    </a:ext>
                  </a:extLst>
                </p:cNvPr>
                <p:cNvGrpSpPr/>
                <p:nvPr/>
              </p:nvGrpSpPr>
              <p:grpSpPr>
                <a:xfrm>
                  <a:off x="374755" y="277355"/>
                  <a:ext cx="8626839" cy="771959"/>
                  <a:chOff x="734519" y="1146805"/>
                  <a:chExt cx="8626839" cy="771959"/>
                </a:xfrm>
              </p:grpSpPr>
              <p:sp>
                <p:nvSpPr>
                  <p:cNvPr id="104" name="Arc 103">
                    <a:extLst>
                      <a:ext uri="{FF2B5EF4-FFF2-40B4-BE49-F238E27FC236}">
                        <a16:creationId xmlns:a16="http://schemas.microsoft.com/office/drawing/2014/main" id="{ABF0F6FF-29BF-EB78-5124-FECCDFAE165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25668" y="-2716926"/>
                    <a:ext cx="771959" cy="8499421"/>
                  </a:xfrm>
                  <a:prstGeom prst="arc">
                    <a:avLst/>
                  </a:prstGeom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B2211080-B17A-2AEA-4BC8-76384D3B8C6D}"/>
                      </a:ext>
                    </a:extLst>
                  </p:cNvPr>
                  <p:cNvSpPr/>
                  <p:nvPr/>
                </p:nvSpPr>
                <p:spPr>
                  <a:xfrm>
                    <a:off x="734519" y="1349119"/>
                    <a:ext cx="149901" cy="27733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DF81AFAB-C303-C4F7-95CD-4AD4306D4384}"/>
                    </a:ext>
                  </a:extLst>
                </p:cNvPr>
                <p:cNvSpPr/>
                <p:nvPr/>
              </p:nvSpPr>
              <p:spPr>
                <a:xfrm>
                  <a:off x="82446" y="629587"/>
                  <a:ext cx="434715" cy="127416"/>
                </a:xfrm>
                <a:custGeom>
                  <a:avLst/>
                  <a:gdLst>
                    <a:gd name="connsiteX0" fmla="*/ 0 w 434715"/>
                    <a:gd name="connsiteY0" fmla="*/ 44970 h 127416"/>
                    <a:gd name="connsiteX1" fmla="*/ 142406 w 434715"/>
                    <a:gd name="connsiteY1" fmla="*/ 127416 h 127416"/>
                    <a:gd name="connsiteX2" fmla="*/ 307298 w 434715"/>
                    <a:gd name="connsiteY2" fmla="*/ 44970 h 127416"/>
                    <a:gd name="connsiteX3" fmla="*/ 434715 w 434715"/>
                    <a:gd name="connsiteY3" fmla="*/ 0 h 127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4715" h="127416">
                      <a:moveTo>
                        <a:pt x="0" y="44970"/>
                      </a:moveTo>
                      <a:cubicBezTo>
                        <a:pt x="45595" y="86193"/>
                        <a:pt x="91190" y="127416"/>
                        <a:pt x="142406" y="127416"/>
                      </a:cubicBezTo>
                      <a:cubicBezTo>
                        <a:pt x="193622" y="127416"/>
                        <a:pt x="258580" y="66206"/>
                        <a:pt x="307298" y="44970"/>
                      </a:cubicBezTo>
                      <a:cubicBezTo>
                        <a:pt x="356016" y="23734"/>
                        <a:pt x="392243" y="0"/>
                        <a:pt x="434715" y="0"/>
                      </a:cubicBezTo>
                    </a:path>
                  </a:pathLst>
                </a:cu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6350"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9CBE04FD-302E-A45E-FCBF-D767133118FE}"/>
                  </a:ext>
                </a:extLst>
              </p:cNvPr>
              <p:cNvSpPr/>
              <p:nvPr/>
            </p:nvSpPr>
            <p:spPr>
              <a:xfrm>
                <a:off x="5097186" y="0"/>
                <a:ext cx="788536" cy="161257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5CDC644-3585-7A66-8EFA-CA3DE9F4B93E}"/>
                  </a:ext>
                </a:extLst>
              </p:cNvPr>
              <p:cNvSpPr txBox="1"/>
              <p:nvPr/>
            </p:nvSpPr>
            <p:spPr>
              <a:xfrm>
                <a:off x="55056" y="373834"/>
                <a:ext cx="5870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LM Roman 10" pitchFamily="2" charset="77"/>
                  </a:rPr>
                  <a:t>Nozzle</a:t>
                </a:r>
              </a:p>
            </p:txBody>
          </p: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6CB7068C-89C0-D4CC-E186-6149D90827D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60648" y="1714886"/>
                <a:ext cx="522365" cy="0"/>
              </a:xfrm>
              <a:prstGeom prst="line">
                <a:avLst/>
              </a:prstGeom>
              <a:ln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F37E89A3-B47D-F733-F347-C1664577802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51579" y="1666759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CFCA0F44-7EB8-776B-B690-83E6E65B065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183013" y="1667583"/>
                <a:ext cx="0" cy="9144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3166874-4D73-A4CA-E2F8-8049AC6A60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183013" y="1714886"/>
                <a:ext cx="4148480" cy="0"/>
              </a:xfrm>
              <a:prstGeom prst="line">
                <a:avLst/>
              </a:prstGeom>
              <a:ln>
                <a:headEnd type="triangle" w="sm" len="med"/>
                <a:tailEnd type="triangle" w="sm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46C90043-E161-885F-C70E-326B4F7A57CE}"/>
                  </a:ext>
                </a:extLst>
              </p:cNvPr>
              <p:cNvSpPr/>
              <p:nvPr/>
            </p:nvSpPr>
            <p:spPr>
              <a:xfrm>
                <a:off x="4230230" y="1595872"/>
                <a:ext cx="45720" cy="2075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E1FF0F19-5D12-B674-F692-3F79435A98FC}"/>
                  </a:ext>
                </a:extLst>
              </p:cNvPr>
              <p:cNvGrpSpPr/>
              <p:nvPr/>
            </p:nvGrpSpPr>
            <p:grpSpPr>
              <a:xfrm>
                <a:off x="4226529" y="1679697"/>
                <a:ext cx="53318" cy="73152"/>
                <a:chOff x="1525827" y="2917095"/>
                <a:chExt cx="53318" cy="73152"/>
              </a:xfrm>
            </p:grpSpPr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025DCECB-C6ED-6E72-87FA-4B65D0023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5827" y="2950075"/>
                  <a:ext cx="18288" cy="36576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BAA784E3-994E-FBCA-D685-920460F1C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42984" y="2917095"/>
                  <a:ext cx="18288" cy="73152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7B4E0FA0-11B2-5D0D-7002-6D421A481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857" y="2920052"/>
                  <a:ext cx="18288" cy="36576"/>
                </a:xfrm>
                <a:prstGeom prst="line">
                  <a:avLst/>
                </a:prstGeom>
                <a:ln>
                  <a:solidFill>
                    <a:schemeClr val="dk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447DAE4D-671F-3608-497D-A07358D5C592}"/>
                  </a:ext>
                </a:extLst>
              </p:cNvPr>
              <p:cNvSpPr txBox="1"/>
              <p:nvPr/>
            </p:nvSpPr>
            <p:spPr>
              <a:xfrm>
                <a:off x="515669" y="1676901"/>
                <a:ext cx="820351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LM Roman 10" pitchFamily="2" charset="77"/>
                  </a:rPr>
                  <a:t>Initial expansion region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872530B0-FCE6-6941-86B6-AF9C756BB391}"/>
                  </a:ext>
                </a:extLst>
              </p:cNvPr>
              <p:cNvSpPr txBox="1"/>
              <p:nvPr/>
            </p:nvSpPr>
            <p:spPr>
              <a:xfrm>
                <a:off x="2214155" y="1685624"/>
                <a:ext cx="191366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latin typeface="LM Roman 10" pitchFamily="2" charset="77"/>
                  </a:rPr>
                  <a:t>Turbulent mixing region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06D145AA-84DA-4C3F-BD81-D43107DFD1DF}"/>
                      </a:ext>
                    </a:extLst>
                  </p:cNvPr>
                  <p:cNvSpPr txBox="1"/>
                  <p:nvPr/>
                </p:nvSpPr>
                <p:spPr>
                  <a:xfrm>
                    <a:off x="487234" y="-19589"/>
                    <a:ext cx="1000783" cy="1692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06D145AA-84DA-4C3F-BD81-D43107DFD1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234" y="-19589"/>
                    <a:ext cx="1000783" cy="1692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47A6030-AF5D-3E4C-6460-25B5348D5D07}"/>
                      </a:ext>
                    </a:extLst>
                  </p:cNvPr>
                  <p:cNvSpPr txBox="1"/>
                  <p:nvPr/>
                </p:nvSpPr>
                <p:spPr>
                  <a:xfrm>
                    <a:off x="3645285" y="278006"/>
                    <a:ext cx="74096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𝑥𝑟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oMath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𝑥𝑟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𝑖𝑥𝑟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347A6030-AF5D-3E4C-6460-25B5348D5D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5285" y="278006"/>
                    <a:ext cx="740968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5582743-83F7-F19A-37D9-F2621F375D7F}"/>
                      </a:ext>
                    </a:extLst>
                  </p:cNvPr>
                  <p:cNvSpPr txBox="1"/>
                  <p:nvPr/>
                </p:nvSpPr>
                <p:spPr>
                  <a:xfrm>
                    <a:off x="469453" y="1518883"/>
                    <a:ext cx="15594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5582743-83F7-F19A-37D9-F2621F375D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453" y="1518883"/>
                    <a:ext cx="155940" cy="1538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143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2DFF815-500E-AB88-49E4-7E8ED792F7FD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493" y="1523876"/>
                    <a:ext cx="156325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2DFF815-500E-AB88-49E4-7E8ED792F7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93" y="1523876"/>
                    <a:ext cx="156325" cy="1538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385" r="-769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FF1217B-BC50-CEB1-4ACF-6E7EB8AC1E56}"/>
                      </a:ext>
                    </a:extLst>
                  </p:cNvPr>
                  <p:cNvSpPr txBox="1"/>
                  <p:nvPr/>
                </p:nvSpPr>
                <p:spPr>
                  <a:xfrm>
                    <a:off x="4994839" y="1545776"/>
                    <a:ext cx="101695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FF1217B-BC50-CEB1-4ACF-6E7EB8AC1E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4839" y="1545776"/>
                    <a:ext cx="101695" cy="15388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222"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4EC8967-BA32-D655-7042-2E1BECC045E9}"/>
                  </a:ext>
                </a:extLst>
              </p:cNvPr>
              <p:cNvGrpSpPr/>
              <p:nvPr/>
            </p:nvGrpSpPr>
            <p:grpSpPr>
              <a:xfrm flipV="1">
                <a:off x="1187463" y="802861"/>
                <a:ext cx="3585116" cy="774371"/>
                <a:chOff x="1186653" y="31717"/>
                <a:chExt cx="3585116" cy="77437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137401C-777B-56B0-EDAA-1A64CE616A18}"/>
                    </a:ext>
                  </a:extLst>
                </p:cNvPr>
                <p:cNvGrpSpPr/>
                <p:nvPr/>
              </p:nvGrpSpPr>
              <p:grpSpPr>
                <a:xfrm>
                  <a:off x="1186653" y="251616"/>
                  <a:ext cx="379208" cy="554462"/>
                  <a:chOff x="966866" y="367259"/>
                  <a:chExt cx="313395" cy="458233"/>
                </a:xfrm>
              </p:grpSpPr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074D6A5B-1B82-49AA-ABD8-BF79D0E51521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367259"/>
                    <a:ext cx="0" cy="45823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Arrow Connector 94">
                    <a:extLst>
                      <a:ext uri="{FF2B5EF4-FFF2-40B4-BE49-F238E27FC236}">
                        <a16:creationId xmlns:a16="http://schemas.microsoft.com/office/drawing/2014/main" id="{9693127E-CC6F-FDC4-16A3-B0003671F97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367259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44F20E30-224C-6C20-ACDC-4DC094E4BC0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437213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99C06CE2-6D0B-CFC3-B51F-301F0E2DAA6D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537148"/>
                    <a:ext cx="22485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56D6C254-4E95-C127-5B64-35A22A7CBED5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613339"/>
                    <a:ext cx="3108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7B4FE777-F4E8-6F55-7C7C-CA6DD1C72165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9365" y="693295"/>
                    <a:ext cx="3108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5C9E340E-CF14-B3A2-44A9-3456C432B7FC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966866" y="764497"/>
                    <a:ext cx="2468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D15E554-4039-C7E3-E854-E07B29D047AC}"/>
                    </a:ext>
                  </a:extLst>
                </p:cNvPr>
                <p:cNvGrpSpPr/>
                <p:nvPr/>
              </p:nvGrpSpPr>
              <p:grpSpPr>
                <a:xfrm>
                  <a:off x="2250755" y="138252"/>
                  <a:ext cx="420441" cy="666577"/>
                  <a:chOff x="1846289" y="273570"/>
                  <a:chExt cx="347472" cy="550890"/>
                </a:xfrm>
              </p:grpSpPr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890BAFB-C6D4-3C93-71EB-998129A9650C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273570"/>
                    <a:ext cx="0" cy="55089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Arrow Connector 82">
                    <a:extLst>
                      <a:ext uri="{FF2B5EF4-FFF2-40B4-BE49-F238E27FC236}">
                        <a16:creationId xmlns:a16="http://schemas.microsoft.com/office/drawing/2014/main" id="{7DFF08FB-6007-E04D-2625-0914AEC8E33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273570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58304C62-5E3B-6FAF-245E-72075B8B7201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343524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CEBA5907-B8E1-33CD-7790-E3E2939F7634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437109"/>
                    <a:ext cx="18288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94D07696-178D-78F6-E72D-B61948C7DC4B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519650"/>
                    <a:ext cx="21945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F93CC48D-4331-A0D3-46DD-2F7BAF599694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8788" y="599606"/>
                    <a:ext cx="32004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Arrow Connector 88">
                    <a:extLst>
                      <a:ext uri="{FF2B5EF4-FFF2-40B4-BE49-F238E27FC236}">
                        <a16:creationId xmlns:a16="http://schemas.microsoft.com/office/drawing/2014/main" id="{1BBE2292-91CE-FA79-38D5-E985E633F1A8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678303"/>
                    <a:ext cx="34747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>
                    <a:extLst>
                      <a:ext uri="{FF2B5EF4-FFF2-40B4-BE49-F238E27FC236}">
                        <a16:creationId xmlns:a16="http://schemas.microsoft.com/office/drawing/2014/main" id="{81101714-0690-A09A-AC09-EA5080FC502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1846289" y="757002"/>
                    <a:ext cx="3108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69FDEBD-E626-F89E-36A5-9AB251DB184C}"/>
                    </a:ext>
                  </a:extLst>
                </p:cNvPr>
                <p:cNvGrpSpPr/>
                <p:nvPr/>
              </p:nvGrpSpPr>
              <p:grpSpPr>
                <a:xfrm>
                  <a:off x="3336017" y="66442"/>
                  <a:ext cx="376184" cy="739132"/>
                  <a:chOff x="2725712" y="213607"/>
                  <a:chExt cx="310896" cy="610853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23BAFA9-C81B-5425-BCB7-8ED22ED4A37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213607"/>
                    <a:ext cx="0" cy="61085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5DEE5EEB-4CC7-E8EC-7B23-5FA8614C6AD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213607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CE546259-9CD7-3E96-E5A7-C925DC84E733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283561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50D3B792-0A59-E6CF-77E0-B07BF459C3D6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377146"/>
                    <a:ext cx="20116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4BF30365-3ADE-29AF-70D4-EEDB05549B4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453337"/>
                    <a:ext cx="21945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Arrow Connector 65">
                    <a:extLst>
                      <a:ext uri="{FF2B5EF4-FFF2-40B4-BE49-F238E27FC236}">
                        <a16:creationId xmlns:a16="http://schemas.microsoft.com/office/drawing/2014/main" id="{D2373522-E7BB-26C9-B03B-5AEAE066BCC2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8211" y="533293"/>
                    <a:ext cx="26517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5F857A81-AAE9-8E8F-C622-32B280E5245A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607670"/>
                    <a:ext cx="30175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895E7F5C-B6EF-3E32-704D-B7FCE06335B1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686369"/>
                    <a:ext cx="31089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Arrow Connector 78">
                    <a:extLst>
                      <a:ext uri="{FF2B5EF4-FFF2-40B4-BE49-F238E27FC236}">
                        <a16:creationId xmlns:a16="http://schemas.microsoft.com/office/drawing/2014/main" id="{C67E9D6A-2C2F-7A32-F338-0EA704386F1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2725712" y="761322"/>
                    <a:ext cx="29260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004A156-789E-D467-5B1C-05D666721156}"/>
                    </a:ext>
                  </a:extLst>
                </p:cNvPr>
                <p:cNvGrpSpPr/>
                <p:nvPr/>
              </p:nvGrpSpPr>
              <p:grpSpPr>
                <a:xfrm>
                  <a:off x="4461608" y="31717"/>
                  <a:ext cx="300730" cy="773113"/>
                  <a:chOff x="3673440" y="185524"/>
                  <a:chExt cx="248537" cy="638936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BBE343E-DDB4-E234-A811-FDEC58F7A579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185524"/>
                    <a:ext cx="0" cy="6389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9DA6AD72-FE01-E126-C2CB-A8D9572E04CB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185524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E34BB6E6-D446-7C94-F16E-0318B1A68F36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255478"/>
                    <a:ext cx="16489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2589A2CB-9B7A-C434-7D98-E1AE36EE5C7E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332928"/>
                    <a:ext cx="17373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632974E3-BF35-5EEC-0A19-64B78389C1A4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409119"/>
                    <a:ext cx="192024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4B2A188C-A1F8-C523-B1C1-A589D86D3D74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5939" y="481580"/>
                    <a:ext cx="20116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>
                    <a:extLst>
                      <a:ext uri="{FF2B5EF4-FFF2-40B4-BE49-F238E27FC236}">
                        <a16:creationId xmlns:a16="http://schemas.microsoft.com/office/drawing/2014/main" id="{2536FFCD-2F77-6856-B7BA-C6CAEEA95AF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552782"/>
                    <a:ext cx="21031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42062D0D-1169-4384-78C2-9399D24951D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623986"/>
                    <a:ext cx="219456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939667B7-74D0-0D4E-BF7F-B391F46FC51F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3440" y="698939"/>
                    <a:ext cx="228600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AE432FCE-2C3D-2AC1-11EB-A6DA1D234710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>
                    <a:off x="3675089" y="771992"/>
                    <a:ext cx="2468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 w="sm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5B39029E-DDF3-A59F-38BB-36661D5334BB}"/>
                    </a:ext>
                  </a:extLst>
                </p:cNvPr>
                <p:cNvSpPr/>
                <p:nvPr/>
              </p:nvSpPr>
              <p:spPr>
                <a:xfrm>
                  <a:off x="2458251" y="137623"/>
                  <a:ext cx="228253" cy="664623"/>
                </a:xfrm>
                <a:custGeom>
                  <a:avLst/>
                  <a:gdLst>
                    <a:gd name="connsiteX0" fmla="*/ 1527 w 188639"/>
                    <a:gd name="connsiteY0" fmla="*/ 0 h 549275"/>
                    <a:gd name="connsiteX1" fmla="*/ 1527 w 188639"/>
                    <a:gd name="connsiteY1" fmla="*/ 73025 h 549275"/>
                    <a:gd name="connsiteX2" fmla="*/ 17402 w 188639"/>
                    <a:gd name="connsiteY2" fmla="*/ 165100 h 549275"/>
                    <a:gd name="connsiteX3" fmla="*/ 61852 w 188639"/>
                    <a:gd name="connsiteY3" fmla="*/ 250825 h 549275"/>
                    <a:gd name="connsiteX4" fmla="*/ 172977 w 188639"/>
                    <a:gd name="connsiteY4" fmla="*/ 330200 h 549275"/>
                    <a:gd name="connsiteX5" fmla="*/ 182502 w 188639"/>
                    <a:gd name="connsiteY5" fmla="*/ 419100 h 549275"/>
                    <a:gd name="connsiteX6" fmla="*/ 122177 w 188639"/>
                    <a:gd name="connsiteY6" fmla="*/ 514350 h 549275"/>
                    <a:gd name="connsiteX7" fmla="*/ 115827 w 188639"/>
                    <a:gd name="connsiteY7" fmla="*/ 549275 h 549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8639" h="549275">
                      <a:moveTo>
                        <a:pt x="1527" y="0"/>
                      </a:moveTo>
                      <a:cubicBezTo>
                        <a:pt x="204" y="22754"/>
                        <a:pt x="-1119" y="45508"/>
                        <a:pt x="1527" y="73025"/>
                      </a:cubicBezTo>
                      <a:cubicBezTo>
                        <a:pt x="4173" y="100542"/>
                        <a:pt x="7348" y="135467"/>
                        <a:pt x="17402" y="165100"/>
                      </a:cubicBezTo>
                      <a:cubicBezTo>
                        <a:pt x="27456" y="194733"/>
                        <a:pt x="35923" y="223308"/>
                        <a:pt x="61852" y="250825"/>
                      </a:cubicBezTo>
                      <a:cubicBezTo>
                        <a:pt x="87781" y="278342"/>
                        <a:pt x="152869" y="302154"/>
                        <a:pt x="172977" y="330200"/>
                      </a:cubicBezTo>
                      <a:cubicBezTo>
                        <a:pt x="193085" y="358246"/>
                        <a:pt x="190969" y="388408"/>
                        <a:pt x="182502" y="419100"/>
                      </a:cubicBezTo>
                      <a:cubicBezTo>
                        <a:pt x="174035" y="449792"/>
                        <a:pt x="133289" y="492654"/>
                        <a:pt x="122177" y="514350"/>
                      </a:cubicBezTo>
                      <a:cubicBezTo>
                        <a:pt x="111065" y="536046"/>
                        <a:pt x="113446" y="542660"/>
                        <a:pt x="115827" y="549275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E359259B-202B-8EA9-33AF-2B330F2E5E2C}"/>
                    </a:ext>
                  </a:extLst>
                </p:cNvPr>
                <p:cNvSpPr/>
                <p:nvPr/>
              </p:nvSpPr>
              <p:spPr>
                <a:xfrm>
                  <a:off x="3543987" y="64630"/>
                  <a:ext cx="173111" cy="741458"/>
                </a:xfrm>
                <a:custGeom>
                  <a:avLst/>
                  <a:gdLst>
                    <a:gd name="connsiteX0" fmla="*/ 2749 w 143067"/>
                    <a:gd name="connsiteY0" fmla="*/ 0 h 612775"/>
                    <a:gd name="connsiteX1" fmla="*/ 2749 w 143067"/>
                    <a:gd name="connsiteY1" fmla="*/ 76200 h 612775"/>
                    <a:gd name="connsiteX2" fmla="*/ 31324 w 143067"/>
                    <a:gd name="connsiteY2" fmla="*/ 171450 h 612775"/>
                    <a:gd name="connsiteX3" fmla="*/ 56724 w 143067"/>
                    <a:gd name="connsiteY3" fmla="*/ 244475 h 612775"/>
                    <a:gd name="connsiteX4" fmla="*/ 104349 w 143067"/>
                    <a:gd name="connsiteY4" fmla="*/ 323850 h 612775"/>
                    <a:gd name="connsiteX5" fmla="*/ 139274 w 143067"/>
                    <a:gd name="connsiteY5" fmla="*/ 406400 h 612775"/>
                    <a:gd name="connsiteX6" fmla="*/ 139274 w 143067"/>
                    <a:gd name="connsiteY6" fmla="*/ 517525 h 612775"/>
                    <a:gd name="connsiteX7" fmla="*/ 113874 w 143067"/>
                    <a:gd name="connsiteY7" fmla="*/ 593725 h 612775"/>
                    <a:gd name="connsiteX8" fmla="*/ 117049 w 143067"/>
                    <a:gd name="connsiteY8" fmla="*/ 612775 h 612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3067" h="612775">
                      <a:moveTo>
                        <a:pt x="2749" y="0"/>
                      </a:moveTo>
                      <a:cubicBezTo>
                        <a:pt x="368" y="23812"/>
                        <a:pt x="-2013" y="47625"/>
                        <a:pt x="2749" y="76200"/>
                      </a:cubicBezTo>
                      <a:cubicBezTo>
                        <a:pt x="7511" y="104775"/>
                        <a:pt x="22328" y="143404"/>
                        <a:pt x="31324" y="171450"/>
                      </a:cubicBezTo>
                      <a:cubicBezTo>
                        <a:pt x="40320" y="199496"/>
                        <a:pt x="44553" y="219075"/>
                        <a:pt x="56724" y="244475"/>
                      </a:cubicBezTo>
                      <a:cubicBezTo>
                        <a:pt x="68895" y="269875"/>
                        <a:pt x="90591" y="296863"/>
                        <a:pt x="104349" y="323850"/>
                      </a:cubicBezTo>
                      <a:cubicBezTo>
                        <a:pt x="118107" y="350838"/>
                        <a:pt x="133453" y="374121"/>
                        <a:pt x="139274" y="406400"/>
                      </a:cubicBezTo>
                      <a:cubicBezTo>
                        <a:pt x="145095" y="438679"/>
                        <a:pt x="143507" y="486304"/>
                        <a:pt x="139274" y="517525"/>
                      </a:cubicBezTo>
                      <a:cubicBezTo>
                        <a:pt x="135041" y="548746"/>
                        <a:pt x="113874" y="593725"/>
                        <a:pt x="113874" y="593725"/>
                      </a:cubicBezTo>
                      <a:cubicBezTo>
                        <a:pt x="110170" y="609600"/>
                        <a:pt x="113609" y="611187"/>
                        <a:pt x="117049" y="612775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DD22704-D43D-542C-C1F7-1152994E6A1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4661127" y="31717"/>
                  <a:ext cx="0" cy="1666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4AB7765-DCBE-44B4-954B-4E79DEF665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61127" y="198386"/>
                  <a:ext cx="110642" cy="60386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45424D75-3E34-1D36-9632-3C183C8841DF}"/>
                  </a:ext>
                </a:extLst>
              </p:cNvPr>
              <p:cNvSpPr/>
              <p:nvPr/>
            </p:nvSpPr>
            <p:spPr>
              <a:xfrm>
                <a:off x="1373766" y="248356"/>
                <a:ext cx="209989" cy="556918"/>
              </a:xfrm>
              <a:custGeom>
                <a:avLst/>
                <a:gdLst>
                  <a:gd name="connsiteX0" fmla="*/ 7241 w 209989"/>
                  <a:gd name="connsiteY0" fmla="*/ 0 h 556918"/>
                  <a:gd name="connsiteX1" fmla="*/ 7241 w 209989"/>
                  <a:gd name="connsiteY1" fmla="*/ 101600 h 556918"/>
                  <a:gd name="connsiteX2" fmla="*/ 82501 w 209989"/>
                  <a:gd name="connsiteY2" fmla="*/ 210725 h 556918"/>
                  <a:gd name="connsiteX3" fmla="*/ 195390 w 209989"/>
                  <a:gd name="connsiteY3" fmla="*/ 301037 h 556918"/>
                  <a:gd name="connsiteX4" fmla="*/ 199153 w 209989"/>
                  <a:gd name="connsiteY4" fmla="*/ 413925 h 556918"/>
                  <a:gd name="connsiteX5" fmla="*/ 108841 w 209989"/>
                  <a:gd name="connsiteY5" fmla="*/ 496711 h 556918"/>
                  <a:gd name="connsiteX6" fmla="*/ 97553 w 209989"/>
                  <a:gd name="connsiteY6" fmla="*/ 556918 h 55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989" h="556918">
                    <a:moveTo>
                      <a:pt x="7241" y="0"/>
                    </a:moveTo>
                    <a:cubicBezTo>
                      <a:pt x="969" y="33239"/>
                      <a:pt x="-5302" y="66479"/>
                      <a:pt x="7241" y="101600"/>
                    </a:cubicBezTo>
                    <a:cubicBezTo>
                      <a:pt x="19784" y="136721"/>
                      <a:pt x="51143" y="177486"/>
                      <a:pt x="82501" y="210725"/>
                    </a:cubicBezTo>
                    <a:cubicBezTo>
                      <a:pt x="113859" y="243964"/>
                      <a:pt x="175948" y="267170"/>
                      <a:pt x="195390" y="301037"/>
                    </a:cubicBezTo>
                    <a:cubicBezTo>
                      <a:pt x="214832" y="334904"/>
                      <a:pt x="213578" y="381313"/>
                      <a:pt x="199153" y="413925"/>
                    </a:cubicBezTo>
                    <a:cubicBezTo>
                      <a:pt x="184728" y="446537"/>
                      <a:pt x="125774" y="472879"/>
                      <a:pt x="108841" y="496711"/>
                    </a:cubicBezTo>
                    <a:cubicBezTo>
                      <a:pt x="91908" y="520543"/>
                      <a:pt x="90654" y="543748"/>
                      <a:pt x="97553" y="55691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344A91E-484A-6AB4-DD3E-DCB90D7031B8}"/>
                  </a:ext>
                </a:extLst>
              </p:cNvPr>
              <p:cNvSpPr/>
              <p:nvPr/>
            </p:nvSpPr>
            <p:spPr>
              <a:xfrm flipV="1">
                <a:off x="1375555" y="803021"/>
                <a:ext cx="209989" cy="556918"/>
              </a:xfrm>
              <a:custGeom>
                <a:avLst/>
                <a:gdLst>
                  <a:gd name="connsiteX0" fmla="*/ 7241 w 209989"/>
                  <a:gd name="connsiteY0" fmla="*/ 0 h 556918"/>
                  <a:gd name="connsiteX1" fmla="*/ 7241 w 209989"/>
                  <a:gd name="connsiteY1" fmla="*/ 101600 h 556918"/>
                  <a:gd name="connsiteX2" fmla="*/ 82501 w 209989"/>
                  <a:gd name="connsiteY2" fmla="*/ 210725 h 556918"/>
                  <a:gd name="connsiteX3" fmla="*/ 195390 w 209989"/>
                  <a:gd name="connsiteY3" fmla="*/ 301037 h 556918"/>
                  <a:gd name="connsiteX4" fmla="*/ 199153 w 209989"/>
                  <a:gd name="connsiteY4" fmla="*/ 413925 h 556918"/>
                  <a:gd name="connsiteX5" fmla="*/ 108841 w 209989"/>
                  <a:gd name="connsiteY5" fmla="*/ 496711 h 556918"/>
                  <a:gd name="connsiteX6" fmla="*/ 97553 w 209989"/>
                  <a:gd name="connsiteY6" fmla="*/ 556918 h 55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989" h="556918">
                    <a:moveTo>
                      <a:pt x="7241" y="0"/>
                    </a:moveTo>
                    <a:cubicBezTo>
                      <a:pt x="969" y="33239"/>
                      <a:pt x="-5302" y="66479"/>
                      <a:pt x="7241" y="101600"/>
                    </a:cubicBezTo>
                    <a:cubicBezTo>
                      <a:pt x="19784" y="136721"/>
                      <a:pt x="51143" y="177486"/>
                      <a:pt x="82501" y="210725"/>
                    </a:cubicBezTo>
                    <a:cubicBezTo>
                      <a:pt x="113859" y="243964"/>
                      <a:pt x="175948" y="267170"/>
                      <a:pt x="195390" y="301037"/>
                    </a:cubicBezTo>
                    <a:cubicBezTo>
                      <a:pt x="214832" y="334904"/>
                      <a:pt x="213578" y="381313"/>
                      <a:pt x="199153" y="413925"/>
                    </a:cubicBezTo>
                    <a:cubicBezTo>
                      <a:pt x="184728" y="446537"/>
                      <a:pt x="125774" y="472879"/>
                      <a:pt x="108841" y="496711"/>
                    </a:cubicBezTo>
                    <a:cubicBezTo>
                      <a:pt x="91908" y="520543"/>
                      <a:pt x="90654" y="543748"/>
                      <a:pt x="97553" y="556918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E1C0580-9D1D-4DA5-249C-ED280A28DE00}"/>
                </a:ext>
              </a:extLst>
            </p:cNvPr>
            <p:cNvSpPr txBox="1"/>
            <p:nvPr/>
          </p:nvSpPr>
          <p:spPr>
            <a:xfrm>
              <a:off x="1546656" y="88704"/>
              <a:ext cx="5774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LM Roman 10" pitchFamily="2" charset="77"/>
                </a:rPr>
                <a:t>Plume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24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LM Roman 10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47</cp:revision>
  <dcterms:created xsi:type="dcterms:W3CDTF">2022-10-06T16:27:23Z</dcterms:created>
  <dcterms:modified xsi:type="dcterms:W3CDTF">2023-01-23T16:20:51Z</dcterms:modified>
</cp:coreProperties>
</file>