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5486400" cy="7315200" type="B5JIS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735"/>
  </p:normalViewPr>
  <p:slideViewPr>
    <p:cSldViewPr snapToGrid="0" snapToObjects="1">
      <p:cViewPr varScale="1">
        <p:scale>
          <a:sx n="102" d="100"/>
          <a:sy n="102" d="100"/>
        </p:scale>
        <p:origin x="308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1197187"/>
            <a:ext cx="4663440" cy="2546773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42174"/>
            <a:ext cx="4114800" cy="1766146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432D-27D1-AA45-857D-D2EDAB02C904}" type="datetimeFigureOut">
              <a:rPr lang="en-US" smtClean="0"/>
              <a:t>1/23/23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98E1-C8AB-7C4A-81D1-DA7663C27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467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432D-27D1-AA45-857D-D2EDAB02C904}" type="datetimeFigureOut">
              <a:rPr lang="en-US" smtClean="0"/>
              <a:t>1/23/23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98E1-C8AB-7C4A-81D1-DA7663C27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033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389467"/>
            <a:ext cx="1183005" cy="6199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389467"/>
            <a:ext cx="3480435" cy="61992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432D-27D1-AA45-857D-D2EDAB02C904}" type="datetimeFigureOut">
              <a:rPr lang="en-US" smtClean="0"/>
              <a:t>1/23/23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98E1-C8AB-7C4A-81D1-DA7663C27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501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432D-27D1-AA45-857D-D2EDAB02C904}" type="datetimeFigureOut">
              <a:rPr lang="en-US" smtClean="0"/>
              <a:t>1/23/23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98E1-C8AB-7C4A-81D1-DA7663C27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38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1823722"/>
            <a:ext cx="4732020" cy="3042919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4895429"/>
            <a:ext cx="4732020" cy="1600199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/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432D-27D1-AA45-857D-D2EDAB02C904}" type="datetimeFigureOut">
              <a:rPr lang="en-US" smtClean="0"/>
              <a:t>1/23/23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98E1-C8AB-7C4A-81D1-DA7663C27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680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1947333"/>
            <a:ext cx="233172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1947333"/>
            <a:ext cx="233172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432D-27D1-AA45-857D-D2EDAB02C904}" type="datetimeFigureOut">
              <a:rPr lang="en-US" smtClean="0"/>
              <a:t>1/23/23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98E1-C8AB-7C4A-81D1-DA7663C27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871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389468"/>
            <a:ext cx="4732020" cy="14139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1793241"/>
            <a:ext cx="2321004" cy="878839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2672080"/>
            <a:ext cx="2321004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1793241"/>
            <a:ext cx="2332435" cy="878839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2672080"/>
            <a:ext cx="2332435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432D-27D1-AA45-857D-D2EDAB02C904}" type="datetimeFigureOut">
              <a:rPr lang="en-US" smtClean="0"/>
              <a:t>1/23/23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98E1-C8AB-7C4A-81D1-DA7663C27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693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432D-27D1-AA45-857D-D2EDAB02C904}" type="datetimeFigureOut">
              <a:rPr lang="en-US" smtClean="0"/>
              <a:t>1/23/23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98E1-C8AB-7C4A-81D1-DA7663C27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971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432D-27D1-AA45-857D-D2EDAB02C904}" type="datetimeFigureOut">
              <a:rPr lang="en-US" smtClean="0"/>
              <a:t>1/23/23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98E1-C8AB-7C4A-81D1-DA7663C27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086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487680"/>
            <a:ext cx="1769507" cy="170688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1053255"/>
            <a:ext cx="2777490" cy="5198533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2194560"/>
            <a:ext cx="1769507" cy="4065694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432D-27D1-AA45-857D-D2EDAB02C904}" type="datetimeFigureOut">
              <a:rPr lang="en-US" smtClean="0"/>
              <a:t>1/23/23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98E1-C8AB-7C4A-81D1-DA7663C27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981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487680"/>
            <a:ext cx="1769507" cy="170688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1053255"/>
            <a:ext cx="2777490" cy="5198533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2194560"/>
            <a:ext cx="1769507" cy="4065694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432D-27D1-AA45-857D-D2EDAB02C904}" type="datetimeFigureOut">
              <a:rPr lang="en-US" smtClean="0"/>
              <a:t>1/23/23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98E1-C8AB-7C4A-81D1-DA7663C27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058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389468"/>
            <a:ext cx="473202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1947333"/>
            <a:ext cx="473202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6780108"/>
            <a:ext cx="123444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9432D-27D1-AA45-857D-D2EDAB02C904}" type="datetimeFigureOut">
              <a:rPr lang="en-US" smtClean="0"/>
              <a:t>1/23/23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6780108"/>
            <a:ext cx="185166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6780108"/>
            <a:ext cx="123444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998E1-C8AB-7C4A-81D1-DA7663C27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685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C790E78-48FD-8437-578E-34B8ABE446F0}"/>
              </a:ext>
            </a:extLst>
          </p:cNvPr>
          <p:cNvGrpSpPr/>
          <p:nvPr/>
        </p:nvGrpSpPr>
        <p:grpSpPr>
          <a:xfrm>
            <a:off x="-1565754" y="495298"/>
            <a:ext cx="9036590" cy="1972329"/>
            <a:chOff x="-1565754" y="495298"/>
            <a:chExt cx="9036590" cy="197232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970CAC1-AFB3-35E7-68B3-470962DB9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565754" y="495298"/>
              <a:ext cx="3215268" cy="1972329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B19B83A-5222-B1C2-AD9E-871EF366F7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9224"/>
            <a:stretch/>
          </p:blipFill>
          <p:spPr>
            <a:xfrm>
              <a:off x="1649513" y="495299"/>
              <a:ext cx="2275645" cy="1972328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EC414E0-E229-BEFC-5CAF-AF421961C0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20646" y="495299"/>
              <a:ext cx="3550190" cy="19723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34767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01ACDF1C-01FD-8E4E-9B75-DA09CBBCD8D3}" vid="{82A7FB4C-674A-BF49-B70D-F6627B3D7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dcterms:created xsi:type="dcterms:W3CDTF">2023-01-23T15:39:53Z</dcterms:created>
  <dcterms:modified xsi:type="dcterms:W3CDTF">2023-01-23T16:20:54Z</dcterms:modified>
</cp:coreProperties>
</file>