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5486400" cy="7315200" type="B5JIS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03"/>
    <p:restoredTop sz="95735"/>
  </p:normalViewPr>
  <p:slideViewPr>
    <p:cSldViewPr snapToGrid="0" snapToObjects="1">
      <p:cViewPr varScale="1">
        <p:scale>
          <a:sx n="150" d="100"/>
          <a:sy n="150" d="100"/>
        </p:scale>
        <p:origin x="29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197187"/>
            <a:ext cx="4663440" cy="2546773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42174"/>
            <a:ext cx="4114800" cy="1766146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67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33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389467"/>
            <a:ext cx="1183005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389467"/>
            <a:ext cx="3480435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01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823722"/>
            <a:ext cx="4732020" cy="3042919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4895429"/>
            <a:ext cx="4732020" cy="1600199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80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947333"/>
            <a:ext cx="233172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947333"/>
            <a:ext cx="233172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7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89468"/>
            <a:ext cx="473202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793241"/>
            <a:ext cx="2321004" cy="878839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672080"/>
            <a:ext cx="2321004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793241"/>
            <a:ext cx="2332435" cy="878839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672080"/>
            <a:ext cx="2332435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1/23/23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93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71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1/23/23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86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87680"/>
            <a:ext cx="1769507" cy="170688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1053255"/>
            <a:ext cx="2777490" cy="5198533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194560"/>
            <a:ext cx="1769507" cy="4065694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81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87680"/>
            <a:ext cx="1769507" cy="170688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1053255"/>
            <a:ext cx="2777490" cy="5198533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194560"/>
            <a:ext cx="1769507" cy="4065694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5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389468"/>
            <a:ext cx="473202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947333"/>
            <a:ext cx="473202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6780108"/>
            <a:ext cx="12344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9432D-27D1-AA45-857D-D2EDAB02C904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6780108"/>
            <a:ext cx="18516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6780108"/>
            <a:ext cx="12344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8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8FE9D9C-6855-F30F-E16A-0F050B5AA5C4}"/>
              </a:ext>
            </a:extLst>
          </p:cNvPr>
          <p:cNvGrpSpPr/>
          <p:nvPr/>
        </p:nvGrpSpPr>
        <p:grpSpPr>
          <a:xfrm>
            <a:off x="0" y="1130089"/>
            <a:ext cx="5486400" cy="4373244"/>
            <a:chOff x="857250" y="1265555"/>
            <a:chExt cx="5737860" cy="4358005"/>
          </a:xfrm>
        </p:grpSpPr>
        <p:pic>
          <p:nvPicPr>
            <p:cNvPr id="2" name="Picture 2" descr="https://lh3.googleusercontent.com/e8jalXQSCycvbKAc4IoR6-2qrjcKCXOmB9z_c6skBWkNRFgfIkx2fE6HahTtzvYQVjGjGC_XKZDpVUc9KAO4YO6Ik4lN6wAC7SOUI_4sbcQHmqD7vPA-0WVVudLu-Qca6tC6cQiZdrfuBpwJFnSrL4nM2M92j4w0OKiGEpzL47it2NmDkHCfGx6L11lwsgVH3ynTqKws2OvsFn0L6UtFo5LotlbXpSFcY1i-zXzDKUYDlEyE8VrXIXrxoj3EWXoKzeE0s40OyVX2MCakB_6lMYOcvKOiTzUZGcDn8KOyG66w9OW7Uvp2G7wJrDl8G7Cv8KS_z-fJo_kABUpcw9BRKconLjwbg0SccmGAn4RMbVdjArVgBCih5gxSj0J73pgyrH8jfDZMLRlLw2srdwx7Oj01TYJerNfCyWVw9aiI1RsAP9CiaJiK7RHkS-9bei6MdWnedkEqP0kHOhDgnxFwTO50GQtSF-o-HrHmxhP5e5jhqu3hGySw9EyZsli668_QeiYzVZqfwTH9wUm29hhlmQTUml3bJI_hGnBYhWUaIjQu2tiIT-bqcK6u8hSb8mqDdP9rvuGZd3MRQWG06jkiTtVrM-DLUdvq1sl1LmIRG1A7OwKL_uwU5XqCtv5oQxOZHgMiml_Jr9Dgd8jx-JE-SXpwnbVLLG0=w1164-h873-no">
              <a:extLst>
                <a:ext uri="{FF2B5EF4-FFF2-40B4-BE49-F238E27FC236}">
                  <a16:creationId xmlns:a16="http://schemas.microsoft.com/office/drawing/2014/main" id="{8EE7C866-0464-E937-A12C-E783F978C4A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22" r="4786" b="13727"/>
            <a:stretch/>
          </p:blipFill>
          <p:spPr bwMode="auto">
            <a:xfrm>
              <a:off x="857250" y="1265555"/>
              <a:ext cx="5737860" cy="43580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FFE889B-6F80-B0CE-7DD0-03DD8FE92892}"/>
                </a:ext>
              </a:extLst>
            </p:cNvPr>
            <p:cNvSpPr txBox="1"/>
            <p:nvPr/>
          </p:nvSpPr>
          <p:spPr>
            <a:xfrm>
              <a:off x="4654281" y="4948879"/>
              <a:ext cx="909076" cy="273364"/>
            </a:xfrm>
            <a:prstGeom prst="rect">
              <a:avLst/>
            </a:prstGeom>
            <a:solidFill>
              <a:schemeClr val="bg1">
                <a:alpha val="69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Mixer base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7BE776C-DB5E-2B7A-3689-9C9F1D178A2E}"/>
                </a:ext>
              </a:extLst>
            </p:cNvPr>
            <p:cNvSpPr txBox="1"/>
            <p:nvPr/>
          </p:nvSpPr>
          <p:spPr>
            <a:xfrm>
              <a:off x="4501881" y="3865499"/>
              <a:ext cx="950985" cy="455607"/>
            </a:xfrm>
            <a:prstGeom prst="rect">
              <a:avLst/>
            </a:prstGeom>
            <a:solidFill>
              <a:schemeClr val="bg1">
                <a:alpha val="69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Mixing bowl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65585FD-BBB6-8036-6B56-B93C7931F3ED}"/>
                </a:ext>
              </a:extLst>
            </p:cNvPr>
            <p:cNvSpPr txBox="1"/>
            <p:nvPr/>
          </p:nvSpPr>
          <p:spPr>
            <a:xfrm>
              <a:off x="4158224" y="1949278"/>
              <a:ext cx="864871" cy="455607"/>
            </a:xfrm>
            <a:prstGeom prst="rect">
              <a:avLst/>
            </a:prstGeom>
            <a:solidFill>
              <a:schemeClr val="bg1">
                <a:alpha val="68718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Vacuum lid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40C56FB-4FED-EB06-A838-DAFBBB9A89EB}"/>
                </a:ext>
              </a:extLst>
            </p:cNvPr>
            <p:cNvSpPr txBox="1"/>
            <p:nvPr/>
          </p:nvSpPr>
          <p:spPr>
            <a:xfrm>
              <a:off x="5412863" y="2142040"/>
              <a:ext cx="1099576" cy="455607"/>
            </a:xfrm>
            <a:prstGeom prst="rect">
              <a:avLst/>
            </a:prstGeom>
            <a:solidFill>
              <a:schemeClr val="bg1">
                <a:alpha val="69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Vacuum pump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296D126-F21F-CCAE-FBD2-8714E31A3587}"/>
                </a:ext>
              </a:extLst>
            </p:cNvPr>
            <p:cNvCxnSpPr>
              <a:stCxn id="4" idx="1"/>
            </p:cNvCxnSpPr>
            <p:nvPr/>
          </p:nvCxnSpPr>
          <p:spPr>
            <a:xfrm flipH="1" flipV="1">
              <a:off x="4032494" y="3912870"/>
              <a:ext cx="469387" cy="18043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36AFE63-13C4-F7CD-CFF1-E1121FFB39CC}"/>
                </a:ext>
              </a:extLst>
            </p:cNvPr>
            <p:cNvCxnSpPr>
              <a:stCxn id="3" idx="1"/>
            </p:cNvCxnSpPr>
            <p:nvPr/>
          </p:nvCxnSpPr>
          <p:spPr>
            <a:xfrm flipH="1" flipV="1">
              <a:off x="4232910" y="4948879"/>
              <a:ext cx="421370" cy="1366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4471C17-1E31-4C03-3EA2-DF2FFB8CCF05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5890260" y="2597647"/>
              <a:ext cx="72392" cy="153172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B268120-9EF3-280E-91E9-C1F01723F28A}"/>
                </a:ext>
              </a:extLst>
            </p:cNvPr>
            <p:cNvCxnSpPr>
              <a:stCxn id="5" idx="2"/>
            </p:cNvCxnSpPr>
            <p:nvPr/>
          </p:nvCxnSpPr>
          <p:spPr>
            <a:xfrm flipH="1">
              <a:off x="4232910" y="2404885"/>
              <a:ext cx="357749" cy="216394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4767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1ACDF1C-01FD-8E4E-9B75-DA09CBBCD8D3}" vid="{82A7FB4C-674A-BF49-B70D-F6627B3D7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8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2023-01-23T16:55:57Z</dcterms:created>
  <dcterms:modified xsi:type="dcterms:W3CDTF">2023-01-23T17:37:54Z</dcterms:modified>
</cp:coreProperties>
</file>