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5486400" cy="7315200" type="B5JIS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35"/>
  </p:normalViewPr>
  <p:slideViewPr>
    <p:cSldViewPr snapToGrid="0" snapToObjects="1">
      <p:cViewPr varScale="1">
        <p:scale>
          <a:sx n="102" d="100"/>
          <a:sy n="102" d="100"/>
        </p:scale>
        <p:origin x="30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197187"/>
            <a:ext cx="4663440" cy="254677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42174"/>
            <a:ext cx="4114800" cy="1766146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6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3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389467"/>
            <a:ext cx="1183005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389467"/>
            <a:ext cx="3480435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0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823722"/>
            <a:ext cx="4732020" cy="3042919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4895429"/>
            <a:ext cx="4732020" cy="1600199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8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947333"/>
            <a:ext cx="23317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947333"/>
            <a:ext cx="23317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7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89468"/>
            <a:ext cx="473202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793241"/>
            <a:ext cx="2321004" cy="87883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672080"/>
            <a:ext cx="232100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793241"/>
            <a:ext cx="2332435" cy="87883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672080"/>
            <a:ext cx="2332435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9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7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8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053255"/>
            <a:ext cx="2777490" cy="519853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4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8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053255"/>
            <a:ext cx="2777490" cy="519853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4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5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389468"/>
            <a:ext cx="473202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947333"/>
            <a:ext cx="473202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6780108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432D-27D1-AA45-857D-D2EDAB02C90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6780108"/>
            <a:ext cx="18516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6780108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8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44A8612-D339-3059-AF4B-6C894AF41850}"/>
              </a:ext>
            </a:extLst>
          </p:cNvPr>
          <p:cNvGrpSpPr/>
          <p:nvPr/>
        </p:nvGrpSpPr>
        <p:grpSpPr>
          <a:xfrm>
            <a:off x="-839857" y="2151710"/>
            <a:ext cx="7166113" cy="3355454"/>
            <a:chOff x="456206" y="2652751"/>
            <a:chExt cx="7166113" cy="335545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ADA4A81-AE9C-4956-D1A8-918BCC1A7B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292" r="7800" b="22133"/>
            <a:stretch/>
          </p:blipFill>
          <p:spPr>
            <a:xfrm>
              <a:off x="456206" y="2652751"/>
              <a:ext cx="7166113" cy="3355454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2342C7F-E867-E291-C8C7-C689AF9605F0}"/>
                </a:ext>
              </a:extLst>
            </p:cNvPr>
            <p:cNvSpPr txBox="1"/>
            <p:nvPr/>
          </p:nvSpPr>
          <p:spPr>
            <a:xfrm>
              <a:off x="2655870" y="2977763"/>
              <a:ext cx="13655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Central rotating shaft of mixer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33E4355-26B7-C8B9-4087-45273B9B855C}"/>
                </a:ext>
              </a:extLst>
            </p:cNvPr>
            <p:cNvSpPr txBox="1"/>
            <p:nvPr/>
          </p:nvSpPr>
          <p:spPr>
            <a:xfrm>
              <a:off x="4708215" y="2747188"/>
              <a:ext cx="13655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Custom shaft seal insert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49C02EC-4F51-F39A-1281-62282C712736}"/>
                </a:ext>
              </a:extLst>
            </p:cNvPr>
            <p:cNvCxnSpPr>
              <a:cxnSpLocks/>
            </p:cNvCxnSpPr>
            <p:nvPr/>
          </p:nvCxnSpPr>
          <p:spPr>
            <a:xfrm>
              <a:off x="3379304" y="3444589"/>
              <a:ext cx="0" cy="49925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6DB5734-54B5-6440-89FC-37B9013836F6}"/>
                </a:ext>
              </a:extLst>
            </p:cNvPr>
            <p:cNvCxnSpPr>
              <a:cxnSpLocks/>
            </p:cNvCxnSpPr>
            <p:nvPr/>
          </p:nvCxnSpPr>
          <p:spPr>
            <a:xfrm>
              <a:off x="5390984" y="3239373"/>
              <a:ext cx="0" cy="21149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4767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1ACDF1C-01FD-8E4E-9B75-DA09CBBCD8D3}" vid="{82A7FB4C-674A-BF49-B70D-F6627B3D7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9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2023-01-23T17:11:32Z</dcterms:created>
  <dcterms:modified xsi:type="dcterms:W3CDTF">2023-01-23T17:37:51Z</dcterms:modified>
</cp:coreProperties>
</file>