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7" r:id="rId2"/>
  </p:sldIdLst>
  <p:sldSz cx="5486400" cy="7315200" type="B5JIS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09"/>
    <p:restoredTop sz="95775"/>
  </p:normalViewPr>
  <p:slideViewPr>
    <p:cSldViewPr snapToGrid="0" snapToObjects="1">
      <p:cViewPr varScale="1">
        <p:scale>
          <a:sx n="212" d="100"/>
          <a:sy n="212" d="100"/>
        </p:scale>
        <p:origin x="567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1480" y="1197187"/>
            <a:ext cx="4663440" cy="2546773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842174"/>
            <a:ext cx="4114800" cy="1766146"/>
          </a:xfrm>
        </p:spPr>
        <p:txBody>
          <a:bodyPr/>
          <a:lstStyle>
            <a:lvl1pPr marL="0" indent="0" algn="ctr">
              <a:buNone/>
              <a:defRPr sz="1440"/>
            </a:lvl1pPr>
            <a:lvl2pPr marL="274320" indent="0" algn="ctr">
              <a:buNone/>
              <a:defRPr sz="1200"/>
            </a:lvl2pPr>
            <a:lvl3pPr marL="548640" indent="0" algn="ctr">
              <a:buNone/>
              <a:defRPr sz="1080"/>
            </a:lvl3pPr>
            <a:lvl4pPr marL="822960" indent="0" algn="ctr">
              <a:buNone/>
              <a:defRPr sz="960"/>
            </a:lvl4pPr>
            <a:lvl5pPr marL="1097280" indent="0" algn="ctr">
              <a:buNone/>
              <a:defRPr sz="960"/>
            </a:lvl5pPr>
            <a:lvl6pPr marL="1371600" indent="0" algn="ctr">
              <a:buNone/>
              <a:defRPr sz="960"/>
            </a:lvl6pPr>
            <a:lvl7pPr marL="1645920" indent="0" algn="ctr">
              <a:buNone/>
              <a:defRPr sz="960"/>
            </a:lvl7pPr>
            <a:lvl8pPr marL="1920240" indent="0" algn="ctr">
              <a:buNone/>
              <a:defRPr sz="960"/>
            </a:lvl8pPr>
            <a:lvl9pPr marL="2194560" indent="0" algn="ctr">
              <a:buNone/>
              <a:defRPr sz="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2/11/23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467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2/11/23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0336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926205" y="389467"/>
            <a:ext cx="1183005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77190" y="389467"/>
            <a:ext cx="3480435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2/11/23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501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2/11/23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83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333" y="1823722"/>
            <a:ext cx="4732020" cy="3042919"/>
          </a:xfrm>
        </p:spPr>
        <p:txBody>
          <a:bodyPr anchor="b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4333" y="4895429"/>
            <a:ext cx="4732020" cy="1600199"/>
          </a:xfrm>
        </p:spPr>
        <p:txBody>
          <a:bodyPr/>
          <a:lstStyle>
            <a:lvl1pPr marL="0" indent="0">
              <a:buNone/>
              <a:defRPr sz="1440">
                <a:solidFill>
                  <a:schemeClr val="tx1"/>
                </a:solidFill>
              </a:defRPr>
            </a:lvl1pPr>
            <a:lvl2pPr marL="27432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2pPr>
            <a:lvl3pPr marL="548640" indent="0">
              <a:buNone/>
              <a:defRPr sz="1080">
                <a:solidFill>
                  <a:schemeClr val="tx1">
                    <a:tint val="75000"/>
                  </a:schemeClr>
                </a:solidFill>
              </a:defRPr>
            </a:lvl3pPr>
            <a:lvl4pPr marL="8229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4pPr>
            <a:lvl5pPr marL="109728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5pPr>
            <a:lvl6pPr marL="137160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6pPr>
            <a:lvl7pPr marL="164592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7pPr>
            <a:lvl8pPr marL="192024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8pPr>
            <a:lvl9pPr marL="2194560" indent="0">
              <a:buNone/>
              <a:defRPr sz="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2/11/23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680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77190" y="1947333"/>
            <a:ext cx="233172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777490" y="1947333"/>
            <a:ext cx="233172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2/11/23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8714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389468"/>
            <a:ext cx="473202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905" y="1793241"/>
            <a:ext cx="2321004" cy="878839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77905" y="2672080"/>
            <a:ext cx="2321004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777490" y="1793241"/>
            <a:ext cx="2332435" cy="878839"/>
          </a:xfrm>
        </p:spPr>
        <p:txBody>
          <a:bodyPr anchor="b"/>
          <a:lstStyle>
            <a:lvl1pPr marL="0" indent="0">
              <a:buNone/>
              <a:defRPr sz="1440" b="1"/>
            </a:lvl1pPr>
            <a:lvl2pPr marL="274320" indent="0">
              <a:buNone/>
              <a:defRPr sz="1200" b="1"/>
            </a:lvl2pPr>
            <a:lvl3pPr marL="548640" indent="0">
              <a:buNone/>
              <a:defRPr sz="1080" b="1"/>
            </a:lvl3pPr>
            <a:lvl4pPr marL="822960" indent="0">
              <a:buNone/>
              <a:defRPr sz="960" b="1"/>
            </a:lvl4pPr>
            <a:lvl5pPr marL="1097280" indent="0">
              <a:buNone/>
              <a:defRPr sz="960" b="1"/>
            </a:lvl5pPr>
            <a:lvl6pPr marL="1371600" indent="0">
              <a:buNone/>
              <a:defRPr sz="960" b="1"/>
            </a:lvl6pPr>
            <a:lvl7pPr marL="1645920" indent="0">
              <a:buNone/>
              <a:defRPr sz="960" b="1"/>
            </a:lvl7pPr>
            <a:lvl8pPr marL="1920240" indent="0">
              <a:buNone/>
              <a:defRPr sz="960" b="1"/>
            </a:lvl8pPr>
            <a:lvl9pPr marL="2194560" indent="0">
              <a:buNone/>
              <a:defRPr sz="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777490" y="2672080"/>
            <a:ext cx="2332435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2/11/23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693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2/11/23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71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2/11/23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086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87680"/>
            <a:ext cx="1769507" cy="170688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32435" y="1053255"/>
            <a:ext cx="2777490" cy="5198533"/>
          </a:xfrm>
        </p:spPr>
        <p:txBody>
          <a:bodyPr/>
          <a:lstStyle>
            <a:lvl1pPr>
              <a:defRPr sz="1920"/>
            </a:lvl1pPr>
            <a:lvl2pPr>
              <a:defRPr sz="1680"/>
            </a:lvl2pPr>
            <a:lvl3pPr>
              <a:defRPr sz="144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194560"/>
            <a:ext cx="1769507" cy="4065694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2/11/23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9815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7905" y="487680"/>
            <a:ext cx="1769507" cy="1706880"/>
          </a:xfrm>
        </p:spPr>
        <p:txBody>
          <a:bodyPr anchor="b"/>
          <a:lstStyle>
            <a:lvl1pPr>
              <a:defRPr sz="1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32435" y="1053255"/>
            <a:ext cx="2777490" cy="5198533"/>
          </a:xfrm>
        </p:spPr>
        <p:txBody>
          <a:bodyPr anchor="t"/>
          <a:lstStyle>
            <a:lvl1pPr marL="0" indent="0">
              <a:buNone/>
              <a:defRPr sz="1920"/>
            </a:lvl1pPr>
            <a:lvl2pPr marL="274320" indent="0">
              <a:buNone/>
              <a:defRPr sz="1680"/>
            </a:lvl2pPr>
            <a:lvl3pPr marL="548640" indent="0">
              <a:buNone/>
              <a:defRPr sz="1440"/>
            </a:lvl3pPr>
            <a:lvl4pPr marL="822960" indent="0">
              <a:buNone/>
              <a:defRPr sz="1200"/>
            </a:lvl4pPr>
            <a:lvl5pPr marL="1097280" indent="0">
              <a:buNone/>
              <a:defRPr sz="1200"/>
            </a:lvl5pPr>
            <a:lvl6pPr marL="1371600" indent="0">
              <a:buNone/>
              <a:defRPr sz="1200"/>
            </a:lvl6pPr>
            <a:lvl7pPr marL="1645920" indent="0">
              <a:buNone/>
              <a:defRPr sz="1200"/>
            </a:lvl7pPr>
            <a:lvl8pPr marL="1920240" indent="0">
              <a:buNone/>
              <a:defRPr sz="1200"/>
            </a:lvl8pPr>
            <a:lvl9pPr marL="219456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7905" y="2194560"/>
            <a:ext cx="1769507" cy="4065694"/>
          </a:xfrm>
        </p:spPr>
        <p:txBody>
          <a:bodyPr/>
          <a:lstStyle>
            <a:lvl1pPr marL="0" indent="0">
              <a:buNone/>
              <a:defRPr sz="960"/>
            </a:lvl1pPr>
            <a:lvl2pPr marL="274320" indent="0">
              <a:buNone/>
              <a:defRPr sz="840"/>
            </a:lvl2pPr>
            <a:lvl3pPr marL="548640" indent="0">
              <a:buNone/>
              <a:defRPr sz="720"/>
            </a:lvl3pPr>
            <a:lvl4pPr marL="822960" indent="0">
              <a:buNone/>
              <a:defRPr sz="600"/>
            </a:lvl4pPr>
            <a:lvl5pPr marL="1097280" indent="0">
              <a:buNone/>
              <a:defRPr sz="600"/>
            </a:lvl5pPr>
            <a:lvl6pPr marL="1371600" indent="0">
              <a:buNone/>
              <a:defRPr sz="600"/>
            </a:lvl6pPr>
            <a:lvl7pPr marL="1645920" indent="0">
              <a:buNone/>
              <a:defRPr sz="600"/>
            </a:lvl7pPr>
            <a:lvl8pPr marL="1920240" indent="0">
              <a:buNone/>
              <a:defRPr sz="600"/>
            </a:lvl8pPr>
            <a:lvl9pPr marL="2194560" indent="0">
              <a:buNone/>
              <a:defRPr sz="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79432D-27D1-AA45-857D-D2EDAB02C904}" type="datetimeFigureOut">
              <a:rPr lang="en-US" smtClean="0"/>
              <a:t>2/11/23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05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77190" y="389468"/>
            <a:ext cx="473202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7190" y="1947333"/>
            <a:ext cx="473202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7190" y="6780108"/>
            <a:ext cx="12344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79432D-27D1-AA45-857D-D2EDAB02C904}" type="datetimeFigureOut">
              <a:rPr lang="en-US" smtClean="0"/>
              <a:t>2/11/23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817370" y="6780108"/>
            <a:ext cx="185166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74770" y="6780108"/>
            <a:ext cx="12344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2998E1-C8AB-7C4A-81D1-DA7663C27D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6855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548640" rtl="0" eaLnBrk="1" latinLnBrk="0" hangingPunct="1">
        <a:lnSpc>
          <a:spcPct val="90000"/>
        </a:lnSpc>
        <a:spcBef>
          <a:spcPct val="0"/>
        </a:spcBef>
        <a:buNone/>
        <a:defRPr sz="26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37160" indent="-137160" algn="l" defTabSz="548640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1680" kern="1200">
          <a:solidFill>
            <a:schemeClr val="tx1"/>
          </a:solidFill>
          <a:latin typeface="+mn-lt"/>
          <a:ea typeface="+mn-ea"/>
          <a:cs typeface="+mn-cs"/>
        </a:defRPr>
      </a:lvl1pPr>
      <a:lvl2pPr marL="4114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44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9601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23444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78308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331720" indent="-137160" algn="l" defTabSz="548640" rtl="0" eaLnBrk="1" latinLnBrk="0" hangingPunct="1">
        <a:lnSpc>
          <a:spcPct val="90000"/>
        </a:lnSpc>
        <a:spcBef>
          <a:spcPts val="300"/>
        </a:spcBef>
        <a:buFont typeface="Arial" panose="020B0604020202020204" pitchFamily="34" charset="0"/>
        <a:buChar char="•"/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4pPr>
      <a:lvl5pPr marL="109728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6pPr>
      <a:lvl7pPr marL="164592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8pPr>
      <a:lvl9pPr marL="2194560" algn="l" defTabSz="548640" rtl="0" eaLnBrk="1" latinLnBrk="0" hangingPunct="1">
        <a:defRPr sz="10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54B2BB5-6F58-66F8-D5FC-49E3079D63B0}"/>
              </a:ext>
            </a:extLst>
          </p:cNvPr>
          <p:cNvGrpSpPr/>
          <p:nvPr/>
        </p:nvGrpSpPr>
        <p:grpSpPr>
          <a:xfrm>
            <a:off x="-2199502" y="727392"/>
            <a:ext cx="10082669" cy="1941667"/>
            <a:chOff x="-2199502" y="727392"/>
            <a:chExt cx="10082669" cy="1941667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3C4E590-A2DC-3FE3-BBD5-303D842DF13D}"/>
                </a:ext>
              </a:extLst>
            </p:cNvPr>
            <p:cNvGrpSpPr/>
            <p:nvPr/>
          </p:nvGrpSpPr>
          <p:grpSpPr>
            <a:xfrm>
              <a:off x="-2199502" y="727392"/>
              <a:ext cx="10082669" cy="1941667"/>
              <a:chOff x="-1606377" y="690322"/>
              <a:chExt cx="10082669" cy="1941667"/>
            </a:xfrm>
          </p:grpSpPr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BAF64338-EF94-5774-2CC1-D97C1E973B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1606377" y="690322"/>
                <a:ext cx="2743199" cy="1941667"/>
              </a:xfrm>
              <a:prstGeom prst="rect">
                <a:avLst/>
              </a:prstGeom>
            </p:spPr>
          </p:pic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EF789D10-4A3F-36F4-F694-8D26F662BA0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l="12940"/>
              <a:stretch/>
            </p:blipFill>
            <p:spPr>
              <a:xfrm>
                <a:off x="1235676" y="690322"/>
                <a:ext cx="4776464" cy="1941667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877A8007-4C6B-8183-F072-D01F39A2CF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110994" y="690322"/>
                <a:ext cx="2365298" cy="1941667"/>
              </a:xfrm>
              <a:prstGeom prst="rect">
                <a:avLst/>
              </a:prstGeom>
            </p:spPr>
          </p:pic>
        </p:grp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E69A5A87-5CD1-EBAA-67F3-CC302824FC26}"/>
                </a:ext>
              </a:extLst>
            </p:cNvPr>
            <p:cNvSpPr/>
            <p:nvPr/>
          </p:nvSpPr>
          <p:spPr>
            <a:xfrm>
              <a:off x="642551" y="1287380"/>
              <a:ext cx="150395" cy="15039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347670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01ACDF1C-01FD-8E4E-9B75-DA09CBBCD8D3}" vid="{82A7FB4C-674A-BF49-B70D-F6627B3D7A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5</cp:revision>
  <dcterms:created xsi:type="dcterms:W3CDTF">2023-02-12T01:28:41Z</dcterms:created>
  <dcterms:modified xsi:type="dcterms:W3CDTF">2023-02-12T01:35:19Z</dcterms:modified>
</cp:coreProperties>
</file>