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/>
    <p:restoredTop sz="95755"/>
  </p:normalViewPr>
  <p:slideViewPr>
    <p:cSldViewPr snapToGrid="0" snapToObjects="1">
      <p:cViewPr>
        <p:scale>
          <a:sx n="265" d="100"/>
          <a:sy n="265" d="100"/>
        </p:scale>
        <p:origin x="1152" y="-5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57BCD0E0-B402-4CFC-4BDD-E5126CA5159F}"/>
              </a:ext>
            </a:extLst>
          </p:cNvPr>
          <p:cNvGrpSpPr/>
          <p:nvPr/>
        </p:nvGrpSpPr>
        <p:grpSpPr>
          <a:xfrm>
            <a:off x="737627" y="4404073"/>
            <a:ext cx="7724873" cy="694077"/>
            <a:chOff x="737627" y="4404073"/>
            <a:chExt cx="7724873" cy="69407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3ADF5D-7D23-AA10-A0E3-E62F09CFB5F8}"/>
                </a:ext>
              </a:extLst>
            </p:cNvPr>
            <p:cNvGrpSpPr/>
            <p:nvPr/>
          </p:nvGrpSpPr>
          <p:grpSpPr>
            <a:xfrm>
              <a:off x="737627" y="4516766"/>
              <a:ext cx="2802683" cy="490881"/>
              <a:chOff x="811717" y="1027167"/>
              <a:chExt cx="4377830" cy="832203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4280F44-3B8B-A463-009F-90E76F7A2B22}"/>
                  </a:ext>
                </a:extLst>
              </p:cNvPr>
              <p:cNvSpPr/>
              <p:nvPr/>
            </p:nvSpPr>
            <p:spPr>
              <a:xfrm>
                <a:off x="811717" y="1030872"/>
                <a:ext cx="823770" cy="415563"/>
              </a:xfrm>
              <a:custGeom>
                <a:avLst/>
                <a:gdLst>
                  <a:gd name="connsiteX0" fmla="*/ 0 w 770467"/>
                  <a:gd name="connsiteY0" fmla="*/ 592667 h 592667"/>
                  <a:gd name="connsiteX1" fmla="*/ 770467 w 770467"/>
                  <a:gd name="connsiteY1" fmla="*/ 0 h 592667"/>
                  <a:gd name="connsiteX0" fmla="*/ 0 w 770467"/>
                  <a:gd name="connsiteY0" fmla="*/ 592667 h 592667"/>
                  <a:gd name="connsiteX1" fmla="*/ 770467 w 770467"/>
                  <a:gd name="connsiteY1" fmla="*/ 0 h 592667"/>
                  <a:gd name="connsiteX0" fmla="*/ 0 w 753534"/>
                  <a:gd name="connsiteY0" fmla="*/ 355600 h 355600"/>
                  <a:gd name="connsiteX1" fmla="*/ 753534 w 753534"/>
                  <a:gd name="connsiteY1" fmla="*/ 0 h 355600"/>
                  <a:gd name="connsiteX0" fmla="*/ 0 w 753534"/>
                  <a:gd name="connsiteY0" fmla="*/ 355600 h 355600"/>
                  <a:gd name="connsiteX1" fmla="*/ 753534 w 753534"/>
                  <a:gd name="connsiteY1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3534" h="355600">
                    <a:moveTo>
                      <a:pt x="0" y="355600"/>
                    </a:moveTo>
                    <a:cubicBezTo>
                      <a:pt x="136172" y="194734"/>
                      <a:pt x="407812" y="8467"/>
                      <a:pt x="753534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882419-62CB-D9D4-B751-8D3C169548FB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>
                <a:off x="1635487" y="1030872"/>
                <a:ext cx="2047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6355517-124A-E73B-E71D-CF2B11CF637B}"/>
                  </a:ext>
                </a:extLst>
              </p:cNvPr>
              <p:cNvSpPr/>
              <p:nvPr/>
            </p:nvSpPr>
            <p:spPr>
              <a:xfrm>
                <a:off x="3683342" y="1034583"/>
                <a:ext cx="645595" cy="144705"/>
              </a:xfrm>
              <a:custGeom>
                <a:avLst/>
                <a:gdLst>
                  <a:gd name="connsiteX0" fmla="*/ 0 w 733425"/>
                  <a:gd name="connsiteY0" fmla="*/ 0 h 352425"/>
                  <a:gd name="connsiteX1" fmla="*/ 733425 w 733425"/>
                  <a:gd name="connsiteY1" fmla="*/ 352425 h 352425"/>
                  <a:gd name="connsiteX0" fmla="*/ 0 w 733425"/>
                  <a:gd name="connsiteY0" fmla="*/ 0 h 352425"/>
                  <a:gd name="connsiteX1" fmla="*/ 733425 w 733425"/>
                  <a:gd name="connsiteY1" fmla="*/ 352425 h 352425"/>
                  <a:gd name="connsiteX0" fmla="*/ 0 w 590550"/>
                  <a:gd name="connsiteY0" fmla="*/ 0 h 123825"/>
                  <a:gd name="connsiteX1" fmla="*/ 590550 w 590550"/>
                  <a:gd name="connsiteY1" fmla="*/ 123825 h 123825"/>
                  <a:gd name="connsiteX0" fmla="*/ 0 w 590550"/>
                  <a:gd name="connsiteY0" fmla="*/ 0 h 123825"/>
                  <a:gd name="connsiteX1" fmla="*/ 590550 w 59055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0550" h="123825">
                    <a:moveTo>
                      <a:pt x="0" y="0"/>
                    </a:moveTo>
                    <a:cubicBezTo>
                      <a:pt x="342503" y="9921"/>
                      <a:pt x="418306" y="34131"/>
                      <a:pt x="590550" y="1238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1F63375-72BB-5E40-FD73-200592DF99BC}"/>
                  </a:ext>
                </a:extLst>
              </p:cNvPr>
              <p:cNvSpPr/>
              <p:nvPr/>
            </p:nvSpPr>
            <p:spPr>
              <a:xfrm>
                <a:off x="3685945" y="1030564"/>
                <a:ext cx="637786" cy="250592"/>
              </a:xfrm>
              <a:custGeom>
                <a:avLst/>
                <a:gdLst>
                  <a:gd name="connsiteX0" fmla="*/ 0 w 576263"/>
                  <a:gd name="connsiteY0" fmla="*/ 0 h 160858"/>
                  <a:gd name="connsiteX1" fmla="*/ 338138 w 576263"/>
                  <a:gd name="connsiteY1" fmla="*/ 152400 h 160858"/>
                  <a:gd name="connsiteX2" fmla="*/ 576263 w 576263"/>
                  <a:gd name="connsiteY2" fmla="*/ 119063 h 160858"/>
                  <a:gd name="connsiteX0" fmla="*/ 0 w 576263"/>
                  <a:gd name="connsiteY0" fmla="*/ 0 h 160858"/>
                  <a:gd name="connsiteX1" fmla="*/ 338138 w 576263"/>
                  <a:gd name="connsiteY1" fmla="*/ 152400 h 160858"/>
                  <a:gd name="connsiteX2" fmla="*/ 576263 w 576263"/>
                  <a:gd name="connsiteY2" fmla="*/ 119063 h 160858"/>
                  <a:gd name="connsiteX0" fmla="*/ 0 w 573882"/>
                  <a:gd name="connsiteY0" fmla="*/ 0 h 173636"/>
                  <a:gd name="connsiteX1" fmla="*/ 335757 w 573882"/>
                  <a:gd name="connsiteY1" fmla="*/ 164306 h 173636"/>
                  <a:gd name="connsiteX2" fmla="*/ 573882 w 573882"/>
                  <a:gd name="connsiteY2" fmla="*/ 130969 h 173636"/>
                  <a:gd name="connsiteX0" fmla="*/ 0 w 573882"/>
                  <a:gd name="connsiteY0" fmla="*/ 0 h 220777"/>
                  <a:gd name="connsiteX1" fmla="*/ 359570 w 573882"/>
                  <a:gd name="connsiteY1" fmla="*/ 216693 h 220777"/>
                  <a:gd name="connsiteX2" fmla="*/ 573882 w 573882"/>
                  <a:gd name="connsiteY2" fmla="*/ 130969 h 220777"/>
                  <a:gd name="connsiteX0" fmla="*/ 0 w 573882"/>
                  <a:gd name="connsiteY0" fmla="*/ 0 h 216695"/>
                  <a:gd name="connsiteX1" fmla="*/ 359570 w 573882"/>
                  <a:gd name="connsiteY1" fmla="*/ 216693 h 216695"/>
                  <a:gd name="connsiteX2" fmla="*/ 573882 w 573882"/>
                  <a:gd name="connsiteY2" fmla="*/ 130969 h 216695"/>
                  <a:gd name="connsiteX0" fmla="*/ 0 w 583407"/>
                  <a:gd name="connsiteY0" fmla="*/ 0 h 220777"/>
                  <a:gd name="connsiteX1" fmla="*/ 359570 w 583407"/>
                  <a:gd name="connsiteY1" fmla="*/ 216693 h 220777"/>
                  <a:gd name="connsiteX2" fmla="*/ 583407 w 583407"/>
                  <a:gd name="connsiteY2" fmla="*/ 130969 h 220777"/>
                  <a:gd name="connsiteX0" fmla="*/ 0 w 583407"/>
                  <a:gd name="connsiteY0" fmla="*/ 0 h 221497"/>
                  <a:gd name="connsiteX1" fmla="*/ 359570 w 583407"/>
                  <a:gd name="connsiteY1" fmla="*/ 216693 h 221497"/>
                  <a:gd name="connsiteX2" fmla="*/ 583407 w 583407"/>
                  <a:gd name="connsiteY2" fmla="*/ 130969 h 221497"/>
                  <a:gd name="connsiteX0" fmla="*/ 0 w 583407"/>
                  <a:gd name="connsiteY0" fmla="*/ 0 h 216783"/>
                  <a:gd name="connsiteX1" fmla="*/ 359570 w 583407"/>
                  <a:gd name="connsiteY1" fmla="*/ 216693 h 216783"/>
                  <a:gd name="connsiteX2" fmla="*/ 583407 w 583407"/>
                  <a:gd name="connsiteY2" fmla="*/ 130969 h 216783"/>
                  <a:gd name="connsiteX0" fmla="*/ 0 w 583407"/>
                  <a:gd name="connsiteY0" fmla="*/ 0 h 214402"/>
                  <a:gd name="connsiteX1" fmla="*/ 292895 w 583407"/>
                  <a:gd name="connsiteY1" fmla="*/ 214311 h 214402"/>
                  <a:gd name="connsiteX2" fmla="*/ 583407 w 583407"/>
                  <a:gd name="connsiteY2" fmla="*/ 130969 h 214402"/>
                  <a:gd name="connsiteX0" fmla="*/ 0 w 583407"/>
                  <a:gd name="connsiteY0" fmla="*/ 0 h 214463"/>
                  <a:gd name="connsiteX1" fmla="*/ 292895 w 583407"/>
                  <a:gd name="connsiteY1" fmla="*/ 214311 h 214463"/>
                  <a:gd name="connsiteX2" fmla="*/ 583407 w 583407"/>
                  <a:gd name="connsiteY2" fmla="*/ 130969 h 214463"/>
                  <a:gd name="connsiteX0" fmla="*/ 0 w 583407"/>
                  <a:gd name="connsiteY0" fmla="*/ 0 h 214433"/>
                  <a:gd name="connsiteX1" fmla="*/ 292895 w 583407"/>
                  <a:gd name="connsiteY1" fmla="*/ 214311 h 214433"/>
                  <a:gd name="connsiteX2" fmla="*/ 583407 w 583407"/>
                  <a:gd name="connsiteY2" fmla="*/ 130969 h 214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3407" h="214433">
                    <a:moveTo>
                      <a:pt x="0" y="0"/>
                    </a:moveTo>
                    <a:cubicBezTo>
                      <a:pt x="121047" y="66278"/>
                      <a:pt x="190898" y="211534"/>
                      <a:pt x="292895" y="214311"/>
                    </a:cubicBezTo>
                    <a:cubicBezTo>
                      <a:pt x="394892" y="217088"/>
                      <a:pt x="456408" y="172244"/>
                      <a:pt x="583407" y="13096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D2743AE-4C43-E400-09B7-FA6F02703F1F}"/>
                  </a:ext>
                </a:extLst>
              </p:cNvPr>
              <p:cNvSpPr/>
              <p:nvPr/>
            </p:nvSpPr>
            <p:spPr>
              <a:xfrm flipV="1">
                <a:off x="811717" y="1443499"/>
                <a:ext cx="823770" cy="415563"/>
              </a:xfrm>
              <a:custGeom>
                <a:avLst/>
                <a:gdLst>
                  <a:gd name="connsiteX0" fmla="*/ 0 w 770467"/>
                  <a:gd name="connsiteY0" fmla="*/ 592667 h 592667"/>
                  <a:gd name="connsiteX1" fmla="*/ 770467 w 770467"/>
                  <a:gd name="connsiteY1" fmla="*/ 0 h 592667"/>
                  <a:gd name="connsiteX0" fmla="*/ 0 w 770467"/>
                  <a:gd name="connsiteY0" fmla="*/ 592667 h 592667"/>
                  <a:gd name="connsiteX1" fmla="*/ 770467 w 770467"/>
                  <a:gd name="connsiteY1" fmla="*/ 0 h 592667"/>
                  <a:gd name="connsiteX0" fmla="*/ 0 w 753534"/>
                  <a:gd name="connsiteY0" fmla="*/ 355600 h 355600"/>
                  <a:gd name="connsiteX1" fmla="*/ 753534 w 753534"/>
                  <a:gd name="connsiteY1" fmla="*/ 0 h 355600"/>
                  <a:gd name="connsiteX0" fmla="*/ 0 w 753534"/>
                  <a:gd name="connsiteY0" fmla="*/ 355600 h 355600"/>
                  <a:gd name="connsiteX1" fmla="*/ 753534 w 753534"/>
                  <a:gd name="connsiteY1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3534" h="355600">
                    <a:moveTo>
                      <a:pt x="0" y="355600"/>
                    </a:moveTo>
                    <a:cubicBezTo>
                      <a:pt x="136172" y="194734"/>
                      <a:pt x="407812" y="8467"/>
                      <a:pt x="753534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E4076B3-23DA-F172-AEE9-455F2AAB39D6}"/>
                  </a:ext>
                </a:extLst>
              </p:cNvPr>
              <p:cNvCxnSpPr>
                <a:cxnSpLocks/>
                <a:stCxn id="36" idx="1"/>
              </p:cNvCxnSpPr>
              <p:nvPr/>
            </p:nvCxnSpPr>
            <p:spPr>
              <a:xfrm flipV="1">
                <a:off x="1635487" y="1859062"/>
                <a:ext cx="2047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DB175CE-8E48-C800-6A86-8BFD82935B3E}"/>
                  </a:ext>
                </a:extLst>
              </p:cNvPr>
              <p:cNvSpPr/>
              <p:nvPr/>
            </p:nvSpPr>
            <p:spPr>
              <a:xfrm flipV="1">
                <a:off x="3683342" y="1710646"/>
                <a:ext cx="645595" cy="144705"/>
              </a:xfrm>
              <a:custGeom>
                <a:avLst/>
                <a:gdLst>
                  <a:gd name="connsiteX0" fmla="*/ 0 w 733425"/>
                  <a:gd name="connsiteY0" fmla="*/ 0 h 352425"/>
                  <a:gd name="connsiteX1" fmla="*/ 733425 w 733425"/>
                  <a:gd name="connsiteY1" fmla="*/ 352425 h 352425"/>
                  <a:gd name="connsiteX0" fmla="*/ 0 w 733425"/>
                  <a:gd name="connsiteY0" fmla="*/ 0 h 352425"/>
                  <a:gd name="connsiteX1" fmla="*/ 733425 w 733425"/>
                  <a:gd name="connsiteY1" fmla="*/ 352425 h 352425"/>
                  <a:gd name="connsiteX0" fmla="*/ 0 w 590550"/>
                  <a:gd name="connsiteY0" fmla="*/ 0 h 123825"/>
                  <a:gd name="connsiteX1" fmla="*/ 590550 w 590550"/>
                  <a:gd name="connsiteY1" fmla="*/ 123825 h 123825"/>
                  <a:gd name="connsiteX0" fmla="*/ 0 w 590550"/>
                  <a:gd name="connsiteY0" fmla="*/ 0 h 123825"/>
                  <a:gd name="connsiteX1" fmla="*/ 590550 w 59055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0550" h="123825">
                    <a:moveTo>
                      <a:pt x="0" y="0"/>
                    </a:moveTo>
                    <a:cubicBezTo>
                      <a:pt x="342503" y="9921"/>
                      <a:pt x="418306" y="34131"/>
                      <a:pt x="590550" y="1238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55605E1-9C7E-99C2-A885-DBB782485901}"/>
                  </a:ext>
                </a:extLst>
              </p:cNvPr>
              <p:cNvSpPr/>
              <p:nvPr/>
            </p:nvSpPr>
            <p:spPr>
              <a:xfrm flipV="1">
                <a:off x="3685945" y="1608778"/>
                <a:ext cx="637786" cy="250592"/>
              </a:xfrm>
              <a:custGeom>
                <a:avLst/>
                <a:gdLst>
                  <a:gd name="connsiteX0" fmla="*/ 0 w 576263"/>
                  <a:gd name="connsiteY0" fmla="*/ 0 h 160858"/>
                  <a:gd name="connsiteX1" fmla="*/ 338138 w 576263"/>
                  <a:gd name="connsiteY1" fmla="*/ 152400 h 160858"/>
                  <a:gd name="connsiteX2" fmla="*/ 576263 w 576263"/>
                  <a:gd name="connsiteY2" fmla="*/ 119063 h 160858"/>
                  <a:gd name="connsiteX0" fmla="*/ 0 w 576263"/>
                  <a:gd name="connsiteY0" fmla="*/ 0 h 160858"/>
                  <a:gd name="connsiteX1" fmla="*/ 338138 w 576263"/>
                  <a:gd name="connsiteY1" fmla="*/ 152400 h 160858"/>
                  <a:gd name="connsiteX2" fmla="*/ 576263 w 576263"/>
                  <a:gd name="connsiteY2" fmla="*/ 119063 h 160858"/>
                  <a:gd name="connsiteX0" fmla="*/ 0 w 573882"/>
                  <a:gd name="connsiteY0" fmla="*/ 0 h 173636"/>
                  <a:gd name="connsiteX1" fmla="*/ 335757 w 573882"/>
                  <a:gd name="connsiteY1" fmla="*/ 164306 h 173636"/>
                  <a:gd name="connsiteX2" fmla="*/ 573882 w 573882"/>
                  <a:gd name="connsiteY2" fmla="*/ 130969 h 173636"/>
                  <a:gd name="connsiteX0" fmla="*/ 0 w 573882"/>
                  <a:gd name="connsiteY0" fmla="*/ 0 h 220777"/>
                  <a:gd name="connsiteX1" fmla="*/ 359570 w 573882"/>
                  <a:gd name="connsiteY1" fmla="*/ 216693 h 220777"/>
                  <a:gd name="connsiteX2" fmla="*/ 573882 w 573882"/>
                  <a:gd name="connsiteY2" fmla="*/ 130969 h 220777"/>
                  <a:gd name="connsiteX0" fmla="*/ 0 w 573882"/>
                  <a:gd name="connsiteY0" fmla="*/ 0 h 216695"/>
                  <a:gd name="connsiteX1" fmla="*/ 359570 w 573882"/>
                  <a:gd name="connsiteY1" fmla="*/ 216693 h 216695"/>
                  <a:gd name="connsiteX2" fmla="*/ 573882 w 573882"/>
                  <a:gd name="connsiteY2" fmla="*/ 130969 h 216695"/>
                  <a:gd name="connsiteX0" fmla="*/ 0 w 583407"/>
                  <a:gd name="connsiteY0" fmla="*/ 0 h 220777"/>
                  <a:gd name="connsiteX1" fmla="*/ 359570 w 583407"/>
                  <a:gd name="connsiteY1" fmla="*/ 216693 h 220777"/>
                  <a:gd name="connsiteX2" fmla="*/ 583407 w 583407"/>
                  <a:gd name="connsiteY2" fmla="*/ 130969 h 220777"/>
                  <a:gd name="connsiteX0" fmla="*/ 0 w 583407"/>
                  <a:gd name="connsiteY0" fmla="*/ 0 h 221497"/>
                  <a:gd name="connsiteX1" fmla="*/ 359570 w 583407"/>
                  <a:gd name="connsiteY1" fmla="*/ 216693 h 221497"/>
                  <a:gd name="connsiteX2" fmla="*/ 583407 w 583407"/>
                  <a:gd name="connsiteY2" fmla="*/ 130969 h 221497"/>
                  <a:gd name="connsiteX0" fmla="*/ 0 w 583407"/>
                  <a:gd name="connsiteY0" fmla="*/ 0 h 216783"/>
                  <a:gd name="connsiteX1" fmla="*/ 359570 w 583407"/>
                  <a:gd name="connsiteY1" fmla="*/ 216693 h 216783"/>
                  <a:gd name="connsiteX2" fmla="*/ 583407 w 583407"/>
                  <a:gd name="connsiteY2" fmla="*/ 130969 h 216783"/>
                  <a:gd name="connsiteX0" fmla="*/ 0 w 583407"/>
                  <a:gd name="connsiteY0" fmla="*/ 0 h 214402"/>
                  <a:gd name="connsiteX1" fmla="*/ 292895 w 583407"/>
                  <a:gd name="connsiteY1" fmla="*/ 214311 h 214402"/>
                  <a:gd name="connsiteX2" fmla="*/ 583407 w 583407"/>
                  <a:gd name="connsiteY2" fmla="*/ 130969 h 214402"/>
                  <a:gd name="connsiteX0" fmla="*/ 0 w 583407"/>
                  <a:gd name="connsiteY0" fmla="*/ 0 h 214463"/>
                  <a:gd name="connsiteX1" fmla="*/ 292895 w 583407"/>
                  <a:gd name="connsiteY1" fmla="*/ 214311 h 214463"/>
                  <a:gd name="connsiteX2" fmla="*/ 583407 w 583407"/>
                  <a:gd name="connsiteY2" fmla="*/ 130969 h 214463"/>
                  <a:gd name="connsiteX0" fmla="*/ 0 w 583407"/>
                  <a:gd name="connsiteY0" fmla="*/ 0 h 214433"/>
                  <a:gd name="connsiteX1" fmla="*/ 292895 w 583407"/>
                  <a:gd name="connsiteY1" fmla="*/ 214311 h 214433"/>
                  <a:gd name="connsiteX2" fmla="*/ 583407 w 583407"/>
                  <a:gd name="connsiteY2" fmla="*/ 130969 h 214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3407" h="214433">
                    <a:moveTo>
                      <a:pt x="0" y="0"/>
                    </a:moveTo>
                    <a:cubicBezTo>
                      <a:pt x="121047" y="66278"/>
                      <a:pt x="190898" y="211534"/>
                      <a:pt x="292895" y="214311"/>
                    </a:cubicBezTo>
                    <a:cubicBezTo>
                      <a:pt x="394892" y="217088"/>
                      <a:pt x="456408" y="172244"/>
                      <a:pt x="583407" y="13096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FDEA6B-FA96-6406-A6FD-5362973A0C78}"/>
                  </a:ext>
                </a:extLst>
              </p:cNvPr>
              <p:cNvSpPr/>
              <p:nvPr/>
            </p:nvSpPr>
            <p:spPr>
              <a:xfrm>
                <a:off x="1649627" y="1053135"/>
                <a:ext cx="1850196" cy="789076"/>
              </a:xfrm>
              <a:prstGeom prst="rect">
                <a:avLst/>
              </a:prstGeom>
              <a:solidFill>
                <a:srgbClr val="F2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LM Roman 10" pitchFamily="2" charset="77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C40CEC3-6977-4CA1-85C2-433417EA978A}"/>
                  </a:ext>
                </a:extLst>
              </p:cNvPr>
              <p:cNvCxnSpPr/>
              <p:nvPr/>
            </p:nvCxnSpPr>
            <p:spPr>
              <a:xfrm flipV="1">
                <a:off x="3811192" y="1440252"/>
                <a:ext cx="396149" cy="61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C404757-815D-5BB9-1C85-A4B4DA659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6039" y="1440254"/>
                <a:ext cx="853508" cy="0"/>
              </a:xfrm>
              <a:prstGeom prst="straightConnector1">
                <a:avLst/>
              </a:prstGeom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D472DF3-1890-E20F-4744-E1EBFCD0076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625568" y="1027167"/>
                <a:ext cx="0" cy="828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BBB72C7-DEE8-35EE-DB56-B382E0225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91" y="1075506"/>
                <a:ext cx="0" cy="76550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763CDD-AC77-FF2A-7C1F-1AD2651AFF2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642215" y="1066221"/>
                <a:ext cx="2050523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426EDF-A153-E1A8-EF58-3F09E1F0E3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650044" y="1831955"/>
                <a:ext cx="2050523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E828B5F-E232-4E72-CC8D-F6022FD1AC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663405" y="1071191"/>
                <a:ext cx="0" cy="76134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7E473B6-EA0B-4652-1EDE-948DE9E07352}"/>
                  </a:ext>
                </a:extLst>
              </p:cNvPr>
              <p:cNvSpPr/>
              <p:nvPr/>
            </p:nvSpPr>
            <p:spPr>
              <a:xfrm>
                <a:off x="3398933" y="1071193"/>
                <a:ext cx="236264" cy="739788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28F0F68-427F-3D42-DFEE-4123767450DB}"/>
                  </a:ext>
                </a:extLst>
              </p:cNvPr>
              <p:cNvSpPr/>
              <p:nvPr/>
            </p:nvSpPr>
            <p:spPr>
              <a:xfrm>
                <a:off x="3933710" y="1292704"/>
                <a:ext cx="142255" cy="302914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D35DDD3C-C983-1103-A428-798924489875}"/>
                </a:ext>
              </a:extLst>
            </p:cNvPr>
            <p:cNvSpPr/>
            <p:nvPr/>
          </p:nvSpPr>
          <p:spPr>
            <a:xfrm rot="16200000">
              <a:off x="5546529" y="1888308"/>
              <a:ext cx="356461" cy="5465457"/>
            </a:xfrm>
            <a:prstGeom prst="arc">
              <a:avLst>
                <a:gd name="adj1" fmla="val 16200000"/>
                <a:gd name="adj2" fmla="val 16657575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B84E6208-96E2-7159-8D21-CD6079F885A7}"/>
                </a:ext>
              </a:extLst>
            </p:cNvPr>
            <p:cNvSpPr/>
            <p:nvPr/>
          </p:nvSpPr>
          <p:spPr>
            <a:xfrm rot="5400000" flipV="1">
              <a:off x="5551541" y="2187191"/>
              <a:ext cx="356461" cy="5465457"/>
            </a:xfrm>
            <a:prstGeom prst="arc">
              <a:avLst>
                <a:gd name="adj1" fmla="val 16200000"/>
                <a:gd name="adj2" fmla="val 16684154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D462462-3EFE-BDE1-919C-3B969C5FA866}"/>
                </a:ext>
              </a:extLst>
            </p:cNvPr>
            <p:cNvGrpSpPr/>
            <p:nvPr/>
          </p:nvGrpSpPr>
          <p:grpSpPr>
            <a:xfrm rot="19546435">
              <a:off x="3571515" y="4417229"/>
              <a:ext cx="404827" cy="69202"/>
              <a:chOff x="1488083" y="846405"/>
              <a:chExt cx="404827" cy="69202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299FBA3-1CEE-F6EB-8E5E-DFE516590C1B}"/>
                  </a:ext>
                </a:extLst>
              </p:cNvPr>
              <p:cNvSpPr/>
              <p:nvPr/>
            </p:nvSpPr>
            <p:spPr>
              <a:xfrm rot="20822335" flipV="1">
                <a:off x="1488083" y="869888"/>
                <a:ext cx="346124" cy="45719"/>
              </a:xfrm>
              <a:custGeom>
                <a:avLst/>
                <a:gdLst>
                  <a:gd name="connsiteX0" fmla="*/ 0 w 1597025"/>
                  <a:gd name="connsiteY0" fmla="*/ 199587 h 406327"/>
                  <a:gd name="connsiteX1" fmla="*/ 101600 w 1597025"/>
                  <a:gd name="connsiteY1" fmla="*/ 5912 h 406327"/>
                  <a:gd name="connsiteX2" fmla="*/ 295275 w 1597025"/>
                  <a:gd name="connsiteY2" fmla="*/ 399612 h 406327"/>
                  <a:gd name="connsiteX3" fmla="*/ 492125 w 1597025"/>
                  <a:gd name="connsiteY3" fmla="*/ 5912 h 406327"/>
                  <a:gd name="connsiteX4" fmla="*/ 692150 w 1597025"/>
                  <a:gd name="connsiteY4" fmla="*/ 399612 h 406327"/>
                  <a:gd name="connsiteX5" fmla="*/ 885825 w 1597025"/>
                  <a:gd name="connsiteY5" fmla="*/ 2737 h 406327"/>
                  <a:gd name="connsiteX6" fmla="*/ 1089025 w 1597025"/>
                  <a:gd name="connsiteY6" fmla="*/ 402787 h 406327"/>
                  <a:gd name="connsiteX7" fmla="*/ 1289050 w 1597025"/>
                  <a:gd name="connsiteY7" fmla="*/ 5912 h 406327"/>
                  <a:gd name="connsiteX8" fmla="*/ 1482725 w 1597025"/>
                  <a:gd name="connsiteY8" fmla="*/ 402787 h 406327"/>
                  <a:gd name="connsiteX9" fmla="*/ 1597025 w 1597025"/>
                  <a:gd name="connsiteY9" fmla="*/ 202762 h 40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7025" h="406327">
                    <a:moveTo>
                      <a:pt x="0" y="199587"/>
                    </a:moveTo>
                    <a:cubicBezTo>
                      <a:pt x="26193" y="86080"/>
                      <a:pt x="52387" y="-27426"/>
                      <a:pt x="101600" y="5912"/>
                    </a:cubicBezTo>
                    <a:cubicBezTo>
                      <a:pt x="150813" y="39250"/>
                      <a:pt x="230188" y="399612"/>
                      <a:pt x="295275" y="399612"/>
                    </a:cubicBezTo>
                    <a:cubicBezTo>
                      <a:pt x="360362" y="399612"/>
                      <a:pt x="425979" y="5912"/>
                      <a:pt x="492125" y="5912"/>
                    </a:cubicBezTo>
                    <a:cubicBezTo>
                      <a:pt x="558271" y="5912"/>
                      <a:pt x="626533" y="400141"/>
                      <a:pt x="692150" y="399612"/>
                    </a:cubicBezTo>
                    <a:cubicBezTo>
                      <a:pt x="757767" y="399083"/>
                      <a:pt x="819679" y="2208"/>
                      <a:pt x="885825" y="2737"/>
                    </a:cubicBezTo>
                    <a:cubicBezTo>
                      <a:pt x="951971" y="3266"/>
                      <a:pt x="1021821" y="402258"/>
                      <a:pt x="1089025" y="402787"/>
                    </a:cubicBezTo>
                    <a:cubicBezTo>
                      <a:pt x="1156229" y="403316"/>
                      <a:pt x="1223433" y="5912"/>
                      <a:pt x="1289050" y="5912"/>
                    </a:cubicBezTo>
                    <a:cubicBezTo>
                      <a:pt x="1354667" y="5912"/>
                      <a:pt x="1431396" y="369979"/>
                      <a:pt x="1482725" y="402787"/>
                    </a:cubicBezTo>
                    <a:cubicBezTo>
                      <a:pt x="1534054" y="435595"/>
                      <a:pt x="1575858" y="230279"/>
                      <a:pt x="1597025" y="202762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694281E-3D78-3B18-78D2-59D1D19FD1FB}"/>
                  </a:ext>
                </a:extLst>
              </p:cNvPr>
              <p:cNvCxnSpPr>
                <a:cxnSpLocks/>
              </p:cNvCxnSpPr>
              <p:nvPr/>
            </p:nvCxnSpPr>
            <p:spPr>
              <a:xfrm rot="20822335">
                <a:off x="1828902" y="846405"/>
                <a:ext cx="64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1D0BF8-8932-F39F-4683-B435E5F1A1F6}"/>
                </a:ext>
              </a:extLst>
            </p:cNvPr>
            <p:cNvGrpSpPr/>
            <p:nvPr/>
          </p:nvGrpSpPr>
          <p:grpSpPr>
            <a:xfrm rot="19546435">
              <a:off x="4180764" y="4404073"/>
              <a:ext cx="404827" cy="69202"/>
              <a:chOff x="1488083" y="846405"/>
              <a:chExt cx="404827" cy="69202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DB197315-162A-A668-AC47-022653978C95}"/>
                  </a:ext>
                </a:extLst>
              </p:cNvPr>
              <p:cNvSpPr/>
              <p:nvPr/>
            </p:nvSpPr>
            <p:spPr>
              <a:xfrm rot="20822335" flipV="1">
                <a:off x="1488083" y="869888"/>
                <a:ext cx="346124" cy="45719"/>
              </a:xfrm>
              <a:custGeom>
                <a:avLst/>
                <a:gdLst>
                  <a:gd name="connsiteX0" fmla="*/ 0 w 1597025"/>
                  <a:gd name="connsiteY0" fmla="*/ 199587 h 406327"/>
                  <a:gd name="connsiteX1" fmla="*/ 101600 w 1597025"/>
                  <a:gd name="connsiteY1" fmla="*/ 5912 h 406327"/>
                  <a:gd name="connsiteX2" fmla="*/ 295275 w 1597025"/>
                  <a:gd name="connsiteY2" fmla="*/ 399612 h 406327"/>
                  <a:gd name="connsiteX3" fmla="*/ 492125 w 1597025"/>
                  <a:gd name="connsiteY3" fmla="*/ 5912 h 406327"/>
                  <a:gd name="connsiteX4" fmla="*/ 692150 w 1597025"/>
                  <a:gd name="connsiteY4" fmla="*/ 399612 h 406327"/>
                  <a:gd name="connsiteX5" fmla="*/ 885825 w 1597025"/>
                  <a:gd name="connsiteY5" fmla="*/ 2737 h 406327"/>
                  <a:gd name="connsiteX6" fmla="*/ 1089025 w 1597025"/>
                  <a:gd name="connsiteY6" fmla="*/ 402787 h 406327"/>
                  <a:gd name="connsiteX7" fmla="*/ 1289050 w 1597025"/>
                  <a:gd name="connsiteY7" fmla="*/ 5912 h 406327"/>
                  <a:gd name="connsiteX8" fmla="*/ 1482725 w 1597025"/>
                  <a:gd name="connsiteY8" fmla="*/ 402787 h 406327"/>
                  <a:gd name="connsiteX9" fmla="*/ 1597025 w 1597025"/>
                  <a:gd name="connsiteY9" fmla="*/ 202762 h 40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7025" h="406327">
                    <a:moveTo>
                      <a:pt x="0" y="199587"/>
                    </a:moveTo>
                    <a:cubicBezTo>
                      <a:pt x="26193" y="86080"/>
                      <a:pt x="52387" y="-27426"/>
                      <a:pt x="101600" y="5912"/>
                    </a:cubicBezTo>
                    <a:cubicBezTo>
                      <a:pt x="150813" y="39250"/>
                      <a:pt x="230188" y="399612"/>
                      <a:pt x="295275" y="399612"/>
                    </a:cubicBezTo>
                    <a:cubicBezTo>
                      <a:pt x="360362" y="399612"/>
                      <a:pt x="425979" y="5912"/>
                      <a:pt x="492125" y="5912"/>
                    </a:cubicBezTo>
                    <a:cubicBezTo>
                      <a:pt x="558271" y="5912"/>
                      <a:pt x="626533" y="400141"/>
                      <a:pt x="692150" y="399612"/>
                    </a:cubicBezTo>
                    <a:cubicBezTo>
                      <a:pt x="757767" y="399083"/>
                      <a:pt x="819679" y="2208"/>
                      <a:pt x="885825" y="2737"/>
                    </a:cubicBezTo>
                    <a:cubicBezTo>
                      <a:pt x="951971" y="3266"/>
                      <a:pt x="1021821" y="402258"/>
                      <a:pt x="1089025" y="402787"/>
                    </a:cubicBezTo>
                    <a:cubicBezTo>
                      <a:pt x="1156229" y="403316"/>
                      <a:pt x="1223433" y="5912"/>
                      <a:pt x="1289050" y="5912"/>
                    </a:cubicBezTo>
                    <a:cubicBezTo>
                      <a:pt x="1354667" y="5912"/>
                      <a:pt x="1431396" y="369979"/>
                      <a:pt x="1482725" y="402787"/>
                    </a:cubicBezTo>
                    <a:cubicBezTo>
                      <a:pt x="1534054" y="435595"/>
                      <a:pt x="1575858" y="230279"/>
                      <a:pt x="1597025" y="202762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1A9982C-E83C-27A2-5B03-CB6356AC9C1C}"/>
                  </a:ext>
                </a:extLst>
              </p:cNvPr>
              <p:cNvCxnSpPr>
                <a:cxnSpLocks/>
              </p:cNvCxnSpPr>
              <p:nvPr/>
            </p:nvCxnSpPr>
            <p:spPr>
              <a:xfrm rot="20822335">
                <a:off x="1828902" y="846405"/>
                <a:ext cx="64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310AE3C-0F11-0C6C-6A53-B013846193B4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09" y="4757794"/>
              <a:ext cx="316710" cy="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A5AD1D-D0E3-2069-0882-D8175996D9A8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05" y="4758787"/>
              <a:ext cx="233342" cy="0"/>
            </a:xfrm>
            <a:prstGeom prst="straightConnector1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2023-02-11T21:54:41Z</dcterms:created>
  <dcterms:modified xsi:type="dcterms:W3CDTF">2023-02-13T02:57:41Z</dcterms:modified>
</cp:coreProperties>
</file>