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5"/>
    <p:restoredTop sz="95775"/>
  </p:normalViewPr>
  <p:slideViewPr>
    <p:cSldViewPr snapToGrid="0" snapToObjects="1">
      <p:cViewPr varScale="1">
        <p:scale>
          <a:sx n="102" d="100"/>
          <a:sy n="102" d="100"/>
        </p:scale>
        <p:origin x="3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C4E590-A2DC-3FE3-BBD5-303D842DF13D}"/>
              </a:ext>
            </a:extLst>
          </p:cNvPr>
          <p:cNvGrpSpPr/>
          <p:nvPr/>
        </p:nvGrpSpPr>
        <p:grpSpPr>
          <a:xfrm>
            <a:off x="144440" y="1228434"/>
            <a:ext cx="5197519" cy="1827918"/>
            <a:chOff x="-1606377" y="690323"/>
            <a:chExt cx="5197519" cy="18279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F64338-EF94-5774-2CC1-D97C1E973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06377" y="690323"/>
              <a:ext cx="2743199" cy="18279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7A8007-4C6B-8183-F072-D01F39A2C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5845" y="690323"/>
              <a:ext cx="2365297" cy="182791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69A5A87-5CD1-EBAA-67F3-CC302824FC26}"/>
              </a:ext>
            </a:extLst>
          </p:cNvPr>
          <p:cNvSpPr/>
          <p:nvPr/>
        </p:nvSpPr>
        <p:spPr>
          <a:xfrm>
            <a:off x="642551" y="1287380"/>
            <a:ext cx="150395" cy="15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2023-02-12T01:28:41Z</dcterms:created>
  <dcterms:modified xsi:type="dcterms:W3CDTF">2023-02-13T03:03:16Z</dcterms:modified>
</cp:coreProperties>
</file>