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102" d="100"/>
          <a:sy n="102" d="100"/>
        </p:scale>
        <p:origin x="3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69EA18C-4336-C7D9-DBFB-00602599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69" y="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13338A-4548-2B48-4925-5F0EB16C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69" y="16154400"/>
            <a:ext cx="5486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4CC0F0-0F60-9F04-C9D7-23DCD5C6BFA8}"/>
              </a:ext>
            </a:extLst>
          </p:cNvPr>
          <p:cNvGrpSpPr/>
          <p:nvPr/>
        </p:nvGrpSpPr>
        <p:grpSpPr>
          <a:xfrm>
            <a:off x="764089" y="1390387"/>
            <a:ext cx="3768898" cy="4310346"/>
            <a:chOff x="764089" y="1390387"/>
            <a:chExt cx="3768898" cy="43103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B23C94-3BE9-9D71-1D63-5216D27BDFF6}"/>
                </a:ext>
              </a:extLst>
            </p:cNvPr>
            <p:cNvGrpSpPr/>
            <p:nvPr/>
          </p:nvGrpSpPr>
          <p:grpSpPr>
            <a:xfrm>
              <a:off x="764089" y="1390388"/>
              <a:ext cx="1633760" cy="4310345"/>
              <a:chOff x="764089" y="1390388"/>
              <a:chExt cx="1633760" cy="4310345"/>
            </a:xfrm>
          </p:grpSpPr>
          <p:pic>
            <p:nvPicPr>
              <p:cNvPr id="1026" name="Picture 1">
                <a:extLst>
                  <a:ext uri="{FF2B5EF4-FFF2-40B4-BE49-F238E27FC236}">
                    <a16:creationId xmlns:a16="http://schemas.microsoft.com/office/drawing/2014/main" id="{8591FFBA-0933-B667-7C7D-861F03AC4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22" r="3215"/>
              <a:stretch>
                <a:fillRect/>
              </a:stretch>
            </p:blipFill>
            <p:spPr bwMode="auto">
              <a:xfrm>
                <a:off x="764089" y="1390388"/>
                <a:ext cx="1633760" cy="4310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EF1E21-D1B3-A652-4516-D67BDD9CBA09}"/>
                  </a:ext>
                </a:extLst>
              </p:cNvPr>
              <p:cNvSpPr txBox="1"/>
              <p:nvPr/>
            </p:nvSpPr>
            <p:spPr>
              <a:xfrm>
                <a:off x="1525967" y="1938804"/>
                <a:ext cx="5998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Nosecone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DB9817-88E7-4D50-8EAA-3834FB6D5510}"/>
                  </a:ext>
                </a:extLst>
              </p:cNvPr>
              <p:cNvSpPr txBox="1"/>
              <p:nvPr/>
            </p:nvSpPr>
            <p:spPr>
              <a:xfrm>
                <a:off x="1525967" y="2856282"/>
                <a:ext cx="635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Main parachute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13057-A777-7E71-9ABD-4E3692412C4C}"/>
                  </a:ext>
                </a:extLst>
              </p:cNvPr>
              <p:cNvSpPr txBox="1"/>
              <p:nvPr/>
            </p:nvSpPr>
            <p:spPr>
              <a:xfrm>
                <a:off x="1553856" y="3620142"/>
                <a:ext cx="635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Avionics bay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4EDA8A-25DD-3744-CE6B-FCCB00252408}"/>
                  </a:ext>
                </a:extLst>
              </p:cNvPr>
              <p:cNvSpPr txBox="1"/>
              <p:nvPr/>
            </p:nvSpPr>
            <p:spPr>
              <a:xfrm>
                <a:off x="1541484" y="4214725"/>
                <a:ext cx="776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Drogue parachute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C519B0-EAC8-D842-BB9C-56273039ADBC}"/>
                </a:ext>
              </a:extLst>
            </p:cNvPr>
            <p:cNvGrpSpPr/>
            <p:nvPr/>
          </p:nvGrpSpPr>
          <p:grpSpPr>
            <a:xfrm>
              <a:off x="2632811" y="1390387"/>
              <a:ext cx="1900176" cy="4310346"/>
              <a:chOff x="2942194" y="1390386"/>
              <a:chExt cx="1900176" cy="4310346"/>
            </a:xfrm>
          </p:grpSpPr>
          <p:pic>
            <p:nvPicPr>
              <p:cNvPr id="1025" name="Picture 2">
                <a:extLst>
                  <a:ext uri="{FF2B5EF4-FFF2-40B4-BE49-F238E27FC236}">
                    <a16:creationId xmlns:a16="http://schemas.microsoft.com/office/drawing/2014/main" id="{A06FDA70-962B-13BB-F928-14833BA1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77"/>
              <a:stretch>
                <a:fillRect/>
              </a:stretch>
            </p:blipFill>
            <p:spPr bwMode="auto">
              <a:xfrm>
                <a:off x="2942194" y="1390386"/>
                <a:ext cx="1322492" cy="4310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CA7C46-93DF-9837-63F2-A5C706F14766}"/>
                  </a:ext>
                </a:extLst>
              </p:cNvPr>
              <p:cNvSpPr txBox="1"/>
              <p:nvPr/>
            </p:nvSpPr>
            <p:spPr>
              <a:xfrm>
                <a:off x="3617190" y="4019906"/>
                <a:ext cx="9621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Center of pressure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19D32-68C0-40AD-8615-8FA8FF1830BD}"/>
                  </a:ext>
                </a:extLst>
              </p:cNvPr>
              <p:cNvSpPr txBox="1"/>
              <p:nvPr/>
            </p:nvSpPr>
            <p:spPr>
              <a:xfrm>
                <a:off x="3962001" y="4553279"/>
                <a:ext cx="8803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Center of gravity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14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2023-01-02T18:17:35Z</dcterms:created>
  <dcterms:modified xsi:type="dcterms:W3CDTF">2023-01-25T03:19:50Z</dcterms:modified>
</cp:coreProperties>
</file>