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5486400" cy="7315200" type="B5JIS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35"/>
  </p:normalViewPr>
  <p:slideViewPr>
    <p:cSldViewPr snapToGrid="0" snapToObjects="1">
      <p:cViewPr>
        <p:scale>
          <a:sx n="229" d="100"/>
          <a:sy n="229" d="100"/>
        </p:scale>
        <p:origin x="1528" y="-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197187"/>
            <a:ext cx="4663440" cy="254677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42174"/>
            <a:ext cx="4114800" cy="1766146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6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3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389467"/>
            <a:ext cx="1183005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389467"/>
            <a:ext cx="3480435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0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823722"/>
            <a:ext cx="4732020" cy="3042919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4895429"/>
            <a:ext cx="4732020" cy="1600199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8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947333"/>
            <a:ext cx="23317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947333"/>
            <a:ext cx="23317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7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89468"/>
            <a:ext cx="473202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793241"/>
            <a:ext cx="2321004" cy="87883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672080"/>
            <a:ext cx="2321004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793241"/>
            <a:ext cx="2332435" cy="87883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672080"/>
            <a:ext cx="2332435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9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7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8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87680"/>
            <a:ext cx="1769507" cy="170688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053255"/>
            <a:ext cx="2777490" cy="519853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194560"/>
            <a:ext cx="1769507" cy="4065694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8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87680"/>
            <a:ext cx="1769507" cy="170688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053255"/>
            <a:ext cx="2777490" cy="519853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194560"/>
            <a:ext cx="1769507" cy="4065694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5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389468"/>
            <a:ext cx="473202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947333"/>
            <a:ext cx="473202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6780108"/>
            <a:ext cx="12344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9432D-27D1-AA45-857D-D2EDAB02C904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6780108"/>
            <a:ext cx="18516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6780108"/>
            <a:ext cx="12344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8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D232AA6-C3FB-8A6F-04DD-32B50F9338AE}"/>
              </a:ext>
            </a:extLst>
          </p:cNvPr>
          <p:cNvGrpSpPr/>
          <p:nvPr/>
        </p:nvGrpSpPr>
        <p:grpSpPr>
          <a:xfrm>
            <a:off x="-2391937" y="1075967"/>
            <a:ext cx="7829298" cy="1841327"/>
            <a:chOff x="-2676293" y="1059240"/>
            <a:chExt cx="7829298" cy="1841327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ABD88E5E-11DF-086D-C0DA-3A0A7B0A83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219"/>
            <a:stretch/>
          </p:blipFill>
          <p:spPr bwMode="auto">
            <a:xfrm>
              <a:off x="-2676293" y="1321884"/>
              <a:ext cx="5419493" cy="1316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C90CA72E-1B36-25DB-34B8-AF5C826B210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5" t="6037" r="7193"/>
            <a:stretch/>
          </p:blipFill>
          <p:spPr bwMode="auto">
            <a:xfrm>
              <a:off x="2815684" y="1059240"/>
              <a:ext cx="2337321" cy="18413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34767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1ACDF1C-01FD-8E4E-9B75-DA09CBBCD8D3}" vid="{82A7FB4C-674A-BF49-B70D-F6627B3D7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2023-01-24T23:21:51Z</dcterms:created>
  <dcterms:modified xsi:type="dcterms:W3CDTF">2023-01-25T01:32:45Z</dcterms:modified>
</cp:coreProperties>
</file>