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486400" cy="73152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735"/>
  </p:normalViewPr>
  <p:slideViewPr>
    <p:cSldViewPr snapToGrid="0" snapToObjects="1">
      <p:cViewPr varScale="1">
        <p:scale>
          <a:sx n="123" d="100"/>
          <a:sy n="123" d="100"/>
        </p:scale>
        <p:origin x="3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97187"/>
            <a:ext cx="4663440" cy="254677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2174"/>
            <a:ext cx="4114800" cy="176614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6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3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0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823722"/>
            <a:ext cx="473202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895429"/>
            <a:ext cx="473202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8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7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793241"/>
            <a:ext cx="2321004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793241"/>
            <a:ext cx="2332435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3/3/25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3/3/25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8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053255"/>
            <a:ext cx="277749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8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053255"/>
            <a:ext cx="2777490" cy="51985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5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432D-27D1-AA45-857D-D2EDAB02C904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F400FAE-F2C4-91BE-7124-610EAF566B8C}"/>
              </a:ext>
            </a:extLst>
          </p:cNvPr>
          <p:cNvGrpSpPr/>
          <p:nvPr/>
        </p:nvGrpSpPr>
        <p:grpSpPr>
          <a:xfrm>
            <a:off x="0" y="924790"/>
            <a:ext cx="4967778" cy="1607743"/>
            <a:chOff x="0" y="924790"/>
            <a:chExt cx="4967778" cy="160774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CA1AA10-26A2-8907-5E62-41B7FB096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6164" y="924790"/>
              <a:ext cx="2411614" cy="160774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93922D2-7CAC-596D-DA3B-7A67FB9F9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97663"/>
              <a:ext cx="2483428" cy="1261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476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1ACDF1C-01FD-8E4E-9B75-DA09CBBCD8D3}" vid="{82A7FB4C-674A-BF49-B70D-F6627B3D7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2023-01-24T23:21:51Z</dcterms:created>
  <dcterms:modified xsi:type="dcterms:W3CDTF">2025-03-04T04:07:28Z</dcterms:modified>
</cp:coreProperties>
</file>