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55"/>
  </p:normalViewPr>
  <p:slideViewPr>
    <p:cSldViewPr snapToGrid="0" snapToObjects="1">
      <p:cViewPr>
        <p:scale>
          <a:sx n="170" d="100"/>
          <a:sy n="170" d="100"/>
        </p:scale>
        <p:origin x="19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432D-27D1-AA45-857D-D2EDAB02C904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B16B0E-AF8C-A15D-EA89-5ACD8DBACF6E}"/>
              </a:ext>
            </a:extLst>
          </p:cNvPr>
          <p:cNvGrpSpPr/>
          <p:nvPr/>
        </p:nvGrpSpPr>
        <p:grpSpPr>
          <a:xfrm>
            <a:off x="161043" y="244440"/>
            <a:ext cx="4977537" cy="1650018"/>
            <a:chOff x="161043" y="244440"/>
            <a:chExt cx="4977537" cy="165001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9235B0E-729F-BBC2-EECC-7D99381C5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56" r="3755"/>
            <a:stretch/>
          </p:blipFill>
          <p:spPr>
            <a:xfrm>
              <a:off x="161043" y="525058"/>
              <a:ext cx="2743200" cy="95386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046047-5DFF-E17B-BFE8-A6E03025F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9668" y="244440"/>
              <a:ext cx="2138912" cy="16500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476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1ACDF1C-01FD-8E4E-9B75-DA09CBBCD8D3}" vid="{82A7FB4C-674A-BF49-B70D-F6627B3D7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2023-01-16T21:08:43Z</dcterms:created>
  <dcterms:modified xsi:type="dcterms:W3CDTF">2023-01-16T23:55:13Z</dcterms:modified>
</cp:coreProperties>
</file>