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75"/>
  </p:notesMasterIdLst>
  <p:sldIdLst>
    <p:sldId id="256" r:id="rId2"/>
    <p:sldId id="257" r:id="rId3"/>
    <p:sldId id="285" r:id="rId4"/>
    <p:sldId id="284" r:id="rId5"/>
    <p:sldId id="258" r:id="rId6"/>
    <p:sldId id="282" r:id="rId7"/>
    <p:sldId id="283" r:id="rId8"/>
    <p:sldId id="286" r:id="rId9"/>
    <p:sldId id="259" r:id="rId10"/>
    <p:sldId id="288" r:id="rId11"/>
    <p:sldId id="260" r:id="rId12"/>
    <p:sldId id="287" r:id="rId13"/>
    <p:sldId id="289" r:id="rId14"/>
    <p:sldId id="290" r:id="rId15"/>
    <p:sldId id="293" r:id="rId16"/>
    <p:sldId id="291" r:id="rId17"/>
    <p:sldId id="292" r:id="rId18"/>
    <p:sldId id="294" r:id="rId19"/>
    <p:sldId id="356" r:id="rId20"/>
    <p:sldId id="357" r:id="rId21"/>
    <p:sldId id="307" r:id="rId22"/>
    <p:sldId id="308" r:id="rId23"/>
    <p:sldId id="309" r:id="rId24"/>
    <p:sldId id="310" r:id="rId25"/>
    <p:sldId id="312" r:id="rId26"/>
    <p:sldId id="262" r:id="rId27"/>
    <p:sldId id="311" r:id="rId28"/>
    <p:sldId id="313" r:id="rId29"/>
    <p:sldId id="314" r:id="rId30"/>
    <p:sldId id="315" r:id="rId31"/>
    <p:sldId id="354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59" r:id="rId42"/>
    <p:sldId id="325" r:id="rId43"/>
    <p:sldId id="326" r:id="rId44"/>
    <p:sldId id="348" r:id="rId45"/>
    <p:sldId id="349" r:id="rId46"/>
    <p:sldId id="350" r:id="rId47"/>
    <p:sldId id="355" r:id="rId48"/>
    <p:sldId id="351" r:id="rId49"/>
    <p:sldId id="352" r:id="rId50"/>
    <p:sldId id="353" r:id="rId51"/>
    <p:sldId id="327" r:id="rId52"/>
    <p:sldId id="334" r:id="rId53"/>
    <p:sldId id="328" r:id="rId54"/>
    <p:sldId id="333" r:id="rId55"/>
    <p:sldId id="332" r:id="rId56"/>
    <p:sldId id="331" r:id="rId57"/>
    <p:sldId id="330" r:id="rId58"/>
    <p:sldId id="329" r:id="rId59"/>
    <p:sldId id="336" r:id="rId60"/>
    <p:sldId id="337" r:id="rId61"/>
    <p:sldId id="338" r:id="rId62"/>
    <p:sldId id="343" r:id="rId63"/>
    <p:sldId id="339" r:id="rId64"/>
    <p:sldId id="340" r:id="rId65"/>
    <p:sldId id="341" r:id="rId66"/>
    <p:sldId id="342" r:id="rId67"/>
    <p:sldId id="335" r:id="rId68"/>
    <p:sldId id="344" r:id="rId69"/>
    <p:sldId id="345" r:id="rId70"/>
    <p:sldId id="346" r:id="rId71"/>
    <p:sldId id="347" r:id="rId72"/>
    <p:sldId id="358" r:id="rId73"/>
    <p:sldId id="281" r:id="rId7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1F"/>
    <a:srgbClr val="3A5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2" autoAdjust="0"/>
    <p:restoredTop sz="94662"/>
  </p:normalViewPr>
  <p:slideViewPr>
    <p:cSldViewPr snapToGrid="0">
      <p:cViewPr varScale="1">
        <p:scale>
          <a:sx n="140" d="100"/>
          <a:sy n="140" d="100"/>
        </p:scale>
        <p:origin x="26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1E00-5774-4E35-B27B-B90045BE3BEE}" type="datetimeFigureOut">
              <a:rPr lang="en-CA" smtClean="0"/>
              <a:t>11/06/18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731D-9016-494C-A1F1-A0898AB81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1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Will. He is waiting for a customer to come in at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171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Customer leaves 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4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is greeting the regular customer(Hurry) and determine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97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Hurry is here for purchase, Will check whether the item is in inventory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10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checks inventory of the </a:t>
            </a:r>
            <a:r>
              <a:rPr lang="en-CA" dirty="0" err="1"/>
              <a:t>engien</a:t>
            </a:r>
            <a:r>
              <a:rPr lang="en-CA" dirty="0"/>
              <a:t>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8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calls up customer information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52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goes and pulls item from the shelf.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6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updates Customer </a:t>
            </a:r>
            <a:r>
              <a:rPr lang="en-CA" dirty="0" err="1"/>
              <a:t>infomation</a:t>
            </a:r>
            <a:r>
              <a:rPr lang="en-CA" dirty="0"/>
              <a:t>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38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405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Customer leaves 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61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updates inventory and gets a message saying it runs low in stock..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0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is greeting the regular customer(Hurry) and determining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74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updates inventory and gets a message saying it runs low in stock..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94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completes the order form and complete the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354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checks inventory of battery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10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Hurry is here for purchase, Will checks whether the item is in inventory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80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checks inventory of the battery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8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updates quantity of the battery on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18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go and pull the item from the shelf.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2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Will calls up customers information on the system and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54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02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Complete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41D2B-01AB-4148-9DB9-F8A932E7A24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4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9B0-A554-4F95-A31F-FC0104010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8276-C9C5-40B5-BD99-F54A852D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E1E3-400E-486B-9813-49D7D2D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9474-642A-4589-9F0F-50253FD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0D2E-B3E6-4170-BD56-455B79F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E9F-03FB-4168-965C-68DECBC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3824-B534-4F03-8E61-8A5EB559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051B-A93D-41EA-8543-14F58DFD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4EFD-EEE7-476B-AA89-6369D5A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96EA-52CA-4216-B5B8-71D942B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78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EC9AB-6446-478F-B641-21890626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0964C-CDA5-4F0B-B2F4-798D66B6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4D1F-B97E-410E-9BF8-B626A85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77F9-DBED-4B24-B155-421BB00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B885-00EE-45A1-92F6-80359AC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5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33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10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5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8CDA-8DA7-4C97-ADF3-4C2AF903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98A5-A333-4455-8FC3-14B07275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D2F1-787F-46C1-ABD3-10B92CA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4509-7165-4EC4-BEC0-D852052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F9AA-0AD4-474A-8A94-75B8B394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9479-457B-44AC-AB14-B636241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3F98-A907-400B-A552-186496AC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F058-DAB5-4099-9BE6-CE01ADF6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FBBA-4D35-40E6-AAFF-0E7D2590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02DC-37C1-4AFE-9CCF-FEBE3BA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05A5-C40A-4F78-B1F1-EA58659F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146A-51DC-400A-9B23-E9B46A7DE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A67A-23FD-4F8C-97E1-C095B0FB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F113-1430-4AFA-B0AE-E786241F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3A51-D5C8-411B-A5A6-26C75508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7C80-2E4E-4146-A2B6-8241E8B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D3F-B07D-4221-B489-BAC1E528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4B50-D9F8-4569-92FB-F9EEE3F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82DB-488C-4074-97C2-6AB785AD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C0563-1880-43C5-84FC-FEBD3D15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A7FC8-109E-4B18-987C-530E41410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6425C-072D-4A9E-84F7-41BB684A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9255C-11D3-4286-9296-28C09222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BD26-3959-4B40-9EAC-866F3CA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118-C855-4582-A8A1-17213087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FCB36-E6B8-40E2-A4FB-2E21592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2D73-71EC-478D-8747-E30D9EBC2768}" type="datetimeFigureOut">
              <a:rPr lang="en-CA" smtClean="0"/>
              <a:t>11/06/18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4724-E74B-45B9-BA3C-55E5F9B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C15AB-83B8-43A1-A338-4FCAE05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B71-8048-436F-8BC7-7C7A9760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F67E-6299-4EB2-8E05-9BF4F904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908A7-0712-444C-A5DD-A146E212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095F-B410-402E-BEFF-CF4091FE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5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E43F-80D8-48CE-9CEF-390180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632D-7324-4CCE-9DCB-252AA874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8F48-58D1-4752-812B-E3F478BF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3CB2-1284-4F32-A245-A38DBB88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41B9-68D9-41CF-9868-FE01B77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C56C-67DF-4948-9BD2-18A389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BD58-FF69-4CEB-840A-E5E171C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8AF3-6B9E-487E-BEAE-E88D8D8F5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69424-DC9D-41EA-90E8-44AAEA2A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CD61-06EA-484A-B4E8-6A61162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06.11.2018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94FF-3F91-40B0-9BEB-DCEB213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4A99-21B9-406F-BC02-8D2EBC5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7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B321A-F1DA-4E2B-94A5-B19BE6A7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F221-12D1-4E29-ADC2-0E61A2D7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1FC4-6379-46A4-9283-B4ED6642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968D-8336-4FAE-9767-2AB9CF25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1AF5-5587-4433-8B5C-1C83AF56D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77B7E02-C5C3-42E1-9E81-5EDFE5676089}" type="slidenum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D7E5F448-BD4E-4096-9503-AA40BF9C8D48}" type="slidecount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15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119644" y="40912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Emma‘s Small Engines</a:t>
            </a:r>
          </a:p>
        </p:txBody>
      </p:sp>
      <p:sp>
        <p:nvSpPr>
          <p:cNvPr id="514" name="TextShape 2"/>
          <p:cNvSpPr txBox="1"/>
          <p:nvPr/>
        </p:nvSpPr>
        <p:spPr>
          <a:xfrm>
            <a:off x="833940" y="508842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Case Presentation 3</a:t>
            </a:r>
          </a:p>
        </p:txBody>
      </p:sp>
      <p:sp>
        <p:nvSpPr>
          <p:cNvPr id="515" name="CustomShape 3"/>
          <p:cNvSpPr/>
          <p:nvPr/>
        </p:nvSpPr>
        <p:spPr>
          <a:xfrm>
            <a:off x="52947" y="6832440"/>
            <a:ext cx="1154880" cy="624600"/>
          </a:xfrm>
          <a:custGeom>
            <a:avLst/>
            <a:gdLst/>
            <a:ahLst/>
            <a:cxnLst/>
            <a:rect l="0" t="0" r="r" b="b"/>
            <a:pathLst>
              <a:path w="6008" h="2053">
                <a:moveTo>
                  <a:pt x="0" y="513"/>
                </a:moveTo>
                <a:lnTo>
                  <a:pt x="4505" y="513"/>
                </a:lnTo>
                <a:lnTo>
                  <a:pt x="4505" y="0"/>
                </a:lnTo>
                <a:lnTo>
                  <a:pt x="6007" y="1026"/>
                </a:lnTo>
                <a:lnTo>
                  <a:pt x="4505" y="2052"/>
                </a:lnTo>
                <a:lnTo>
                  <a:pt x="4505" y="1539"/>
                </a:lnTo>
                <a:lnTo>
                  <a:pt x="0" y="1539"/>
                </a:lnTo>
                <a:lnTo>
                  <a:pt x="0" y="513"/>
                </a:lnTo>
              </a:path>
            </a:pathLst>
          </a:cu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516" name="TextShape 4"/>
          <p:cNvSpPr txBox="1"/>
          <p:nvPr/>
        </p:nvSpPr>
        <p:spPr>
          <a:xfrm>
            <a:off x="52947" y="6635160"/>
            <a:ext cx="8438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2952000" y="432000"/>
            <a:ext cx="4331880" cy="1733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925A66-675E-4613-8388-D8E793F91625}"/>
              </a:ext>
            </a:extLst>
          </p:cNvPr>
          <p:cNvSpPr/>
          <p:nvPr/>
        </p:nvSpPr>
        <p:spPr>
          <a:xfrm>
            <a:off x="529562" y="4626591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8" name="Picture 537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E044AA-5E1A-4470-B5F7-BB836A96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28"/>
            <a:ext cx="10080625" cy="5671390"/>
          </a:xfrm>
          <a:prstGeom prst="rect">
            <a:avLst/>
          </a:prstGeom>
        </p:spPr>
      </p:pic>
      <p:sp>
        <p:nvSpPr>
          <p:cNvPr id="7" name="CustomShape 6">
            <a:extLst>
              <a:ext uri="{FF2B5EF4-FFF2-40B4-BE49-F238E27FC236}">
                <a16:creationId xmlns:a16="http://schemas.microsoft.com/office/drawing/2014/main" id="{D689B53F-07C1-41FE-8936-F53615470CC3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Reports</a:t>
            </a: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F0D9D20C-BD70-44BC-A06B-A5E6C4DC6D79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5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8" name="Picture 537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DB5B9-9F26-46B7-B4D0-6D5884211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9" y="1833480"/>
            <a:ext cx="5669667" cy="47167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8" name="Picture 537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57F07-A3E5-4BDD-B0B3-3A34BC1CC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97" y="1621938"/>
            <a:ext cx="6472438" cy="54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</a:t>
            </a:r>
            <a: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Yorguin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1695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Reports</a:t>
            </a:r>
          </a:p>
        </p:txBody>
      </p:sp>
    </p:spTree>
    <p:extLst>
      <p:ext uri="{BB962C8B-B14F-4D97-AF65-F5344CB8AC3E}">
        <p14:creationId xmlns:p14="http://schemas.microsoft.com/office/powerpoint/2010/main" val="170310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E9F73F-9CDD-44F3-A9E7-22D86576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5" y="1251266"/>
            <a:ext cx="4638095" cy="50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BCF47-0030-4920-9842-AD3821D84B0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3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CCC74-6898-4C18-85CF-8E602293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142"/>
            <a:ext cx="10080625" cy="5671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0062C-3584-4833-9C7B-A58BCEA470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73F02D26-835F-4AD3-9D01-AE96E96C52F7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Sales</a:t>
            </a:r>
          </a:p>
        </p:txBody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48B45AB2-EC4C-488E-9B47-F8A1426A6F94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38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C3F9FB-93E6-4A7F-B24D-9BCC6215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2" y="982628"/>
            <a:ext cx="6877521" cy="569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ED680-8C01-42A1-B154-DF435127CF9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1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17FEB-7CEC-4CA2-B0CB-18BFC5E6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5" y="812893"/>
            <a:ext cx="7244586" cy="5933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7DE88-7FDE-4FD1-B91C-EE6D44D4040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60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624221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Kanghyun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Sales</a:t>
            </a:r>
          </a:p>
        </p:txBody>
      </p:sp>
    </p:spTree>
    <p:extLst>
      <p:ext uri="{BB962C8B-B14F-4D97-AF65-F5344CB8AC3E}">
        <p14:creationId xmlns:p14="http://schemas.microsoft.com/office/powerpoint/2010/main" val="116200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B6809-35A2-4268-9B61-B1A7AE686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Agenda</a:t>
            </a:r>
          </a:p>
        </p:txBody>
      </p:sp>
      <p:sp>
        <p:nvSpPr>
          <p:cNvPr id="520" name="TextShape 3"/>
          <p:cNvSpPr txBox="1"/>
          <p:nvPr/>
        </p:nvSpPr>
        <p:spPr>
          <a:xfrm>
            <a:off x="1357826" y="2098585"/>
            <a:ext cx="3797409" cy="32649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105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User Management</a:t>
            </a: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Reports</a:t>
            </a: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 &amp; Order</a:t>
            </a: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Inventory</a:t>
            </a:r>
          </a:p>
          <a:p>
            <a:pPr marL="1365300" lvl="2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New Use Case</a:t>
            </a: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Repair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Closing</a:t>
            </a:r>
            <a:endParaRPr lang="de-DE" sz="24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889200" lvl="1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280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3" name="CustomShape 6"/>
          <p:cNvSpPr/>
          <p:nvPr/>
        </p:nvSpPr>
        <p:spPr>
          <a:xfrm>
            <a:off x="82174" y="6902961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Sitemap</a:t>
            </a:r>
          </a:p>
        </p:txBody>
      </p:sp>
      <p:sp>
        <p:nvSpPr>
          <p:cNvPr id="524" name="TextShape 7"/>
          <p:cNvSpPr txBox="1"/>
          <p:nvPr/>
        </p:nvSpPr>
        <p:spPr>
          <a:xfrm>
            <a:off x="-29426" y="6647158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5" name="Picture 524"/>
          <p:cNvPicPr/>
          <p:nvPr/>
        </p:nvPicPr>
        <p:blipFill>
          <a:blip r:embed="rId2"/>
          <a:stretch/>
        </p:blipFill>
        <p:spPr>
          <a:xfrm>
            <a:off x="8784000" y="3060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B9AFA-56E0-4F7F-9A7C-1B8C947E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6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DD7C04-19F8-4CC6-A54C-8F6227879DD2}"/>
              </a:ext>
            </a:extLst>
          </p:cNvPr>
          <p:cNvSpPr/>
          <p:nvPr/>
        </p:nvSpPr>
        <p:spPr>
          <a:xfrm>
            <a:off x="1801911" y="2425255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F38D43-E0B3-446E-A87F-FEAF837F04F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05136" y="3212800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D6BB9-7C61-4CBD-8F93-3D5217077B0D}"/>
              </a:ext>
            </a:extLst>
          </p:cNvPr>
          <p:cNvCxnSpPr/>
          <p:nvPr/>
        </p:nvCxnSpPr>
        <p:spPr>
          <a:xfrm>
            <a:off x="1691654" y="3452217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FB3ABB-B843-4AAA-9A87-910B320FA91C}"/>
              </a:ext>
            </a:extLst>
          </p:cNvPr>
          <p:cNvCxnSpPr/>
          <p:nvPr/>
        </p:nvCxnSpPr>
        <p:spPr>
          <a:xfrm flipH="1">
            <a:off x="1691654" y="4233465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1B5572-54C5-457E-A0C0-ED322FF32FFF}"/>
              </a:ext>
            </a:extLst>
          </p:cNvPr>
          <p:cNvCxnSpPr>
            <a:cxnSpLocks/>
          </p:cNvCxnSpPr>
          <p:nvPr/>
        </p:nvCxnSpPr>
        <p:spPr>
          <a:xfrm>
            <a:off x="2205136" y="4233465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DFB9C5-91A6-4C85-A817-85D6BAF0FC16}"/>
              </a:ext>
            </a:extLst>
          </p:cNvPr>
          <p:cNvSpPr/>
          <p:nvPr/>
        </p:nvSpPr>
        <p:spPr>
          <a:xfrm>
            <a:off x="1946820" y="2601664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FA4F828-551D-456C-BD00-46E5BF0675A1}"/>
              </a:ext>
            </a:extLst>
          </p:cNvPr>
          <p:cNvSpPr/>
          <p:nvPr/>
        </p:nvSpPr>
        <p:spPr>
          <a:xfrm>
            <a:off x="2277591" y="261111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E051B0-7743-4C1A-82D7-93D6F8A628D6}"/>
              </a:ext>
            </a:extLst>
          </p:cNvPr>
          <p:cNvSpPr/>
          <p:nvPr/>
        </p:nvSpPr>
        <p:spPr>
          <a:xfrm>
            <a:off x="1990923" y="2841079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B78B4-1552-4A7A-938C-FA0EFB13E071}"/>
              </a:ext>
            </a:extLst>
          </p:cNvPr>
          <p:cNvSpPr txBox="1"/>
          <p:nvPr/>
        </p:nvSpPr>
        <p:spPr>
          <a:xfrm>
            <a:off x="1927919" y="496431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D8679E-CCF1-4843-A85C-713F62B3BE0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1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8FDC949-6D0E-4732-9745-2261BD0978EA}"/>
              </a:ext>
            </a:extLst>
          </p:cNvPr>
          <p:cNvSpPr/>
          <p:nvPr/>
        </p:nvSpPr>
        <p:spPr>
          <a:xfrm>
            <a:off x="1801911" y="2425255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88333-B447-4202-B74B-FB3ADA93A88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05136" y="3212800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1C81F-95EC-4EE9-9D21-304234A4DB75}"/>
              </a:ext>
            </a:extLst>
          </p:cNvPr>
          <p:cNvCxnSpPr/>
          <p:nvPr/>
        </p:nvCxnSpPr>
        <p:spPr>
          <a:xfrm>
            <a:off x="1691654" y="3452217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EBB269-6FD4-47E4-B7E2-1922972B97B7}"/>
              </a:ext>
            </a:extLst>
          </p:cNvPr>
          <p:cNvCxnSpPr/>
          <p:nvPr/>
        </p:nvCxnSpPr>
        <p:spPr>
          <a:xfrm flipH="1">
            <a:off x="1691654" y="4233465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0D2634-D27E-4985-B562-EB69B988F84D}"/>
              </a:ext>
            </a:extLst>
          </p:cNvPr>
          <p:cNvCxnSpPr>
            <a:cxnSpLocks/>
          </p:cNvCxnSpPr>
          <p:nvPr/>
        </p:nvCxnSpPr>
        <p:spPr>
          <a:xfrm>
            <a:off x="2205136" y="4233465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7D0574-9F49-4DDE-8154-41F2ECC20ACE}"/>
              </a:ext>
            </a:extLst>
          </p:cNvPr>
          <p:cNvSpPr/>
          <p:nvPr/>
        </p:nvSpPr>
        <p:spPr>
          <a:xfrm>
            <a:off x="1946820" y="2601664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0D618B-A8DA-4AA4-BFA6-E98B2DE9E9FD}"/>
              </a:ext>
            </a:extLst>
          </p:cNvPr>
          <p:cNvSpPr/>
          <p:nvPr/>
        </p:nvSpPr>
        <p:spPr>
          <a:xfrm>
            <a:off x="2277591" y="261111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05D495-14B6-451D-A21C-2005141D2F8A}"/>
              </a:ext>
            </a:extLst>
          </p:cNvPr>
          <p:cNvSpPr/>
          <p:nvPr/>
        </p:nvSpPr>
        <p:spPr>
          <a:xfrm>
            <a:off x="1990923" y="2841079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F1F68-7F8B-42A2-89A9-8C2E95308D00}"/>
              </a:ext>
            </a:extLst>
          </p:cNvPr>
          <p:cNvSpPr txBox="1"/>
          <p:nvPr/>
        </p:nvSpPr>
        <p:spPr>
          <a:xfrm>
            <a:off x="1927919" y="496431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6212185" y="2390603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615410" y="3178148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6101928" y="3417565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6101928" y="4198813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6615409" y="4198813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6357094" y="2567012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6687864" y="2576463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6401197" y="2806427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6338192" y="4929658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313D2-C08C-4D87-A553-F310ED86575F}"/>
              </a:ext>
            </a:extLst>
          </p:cNvPr>
          <p:cNvSpPr txBox="1"/>
          <p:nvPr/>
        </p:nvSpPr>
        <p:spPr>
          <a:xfrm>
            <a:off x="2246089" y="1841190"/>
            <a:ext cx="143904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How Can I help?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7880214" y="1697355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8089701" y="3346686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0E4F9-CD32-42CF-9F8A-26CC7A8BD50D}"/>
              </a:ext>
            </a:extLst>
          </p:cNvPr>
          <p:cNvSpPr txBox="1"/>
          <p:nvPr/>
        </p:nvSpPr>
        <p:spPr>
          <a:xfrm>
            <a:off x="5559847" y="1871016"/>
            <a:ext cx="1374159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Battery, Please.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A4D3B4-3833-42AE-9DCD-8D369DF07F1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62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F2134C-296C-487A-8EDB-62011548FBA2}"/>
              </a:ext>
            </a:extLst>
          </p:cNvPr>
          <p:cNvSpPr/>
          <p:nvPr/>
        </p:nvSpPr>
        <p:spPr>
          <a:xfrm>
            <a:off x="2594210" y="2682031"/>
            <a:ext cx="1866490" cy="11450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FDC949-6D0E-4732-9745-2261BD0978EA}"/>
              </a:ext>
            </a:extLst>
          </p:cNvPr>
          <p:cNvSpPr/>
          <p:nvPr/>
        </p:nvSpPr>
        <p:spPr>
          <a:xfrm>
            <a:off x="1475867" y="3039541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88333-B447-4202-B74B-FB3ADA93A88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879092" y="3827085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1C81F-95EC-4EE9-9D21-304234A4DB75}"/>
              </a:ext>
            </a:extLst>
          </p:cNvPr>
          <p:cNvCxnSpPr/>
          <p:nvPr/>
        </p:nvCxnSpPr>
        <p:spPr>
          <a:xfrm>
            <a:off x="1365610" y="4066502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EBB269-6FD4-47E4-B7E2-1922972B97B7}"/>
              </a:ext>
            </a:extLst>
          </p:cNvPr>
          <p:cNvCxnSpPr/>
          <p:nvPr/>
        </p:nvCxnSpPr>
        <p:spPr>
          <a:xfrm flipH="1">
            <a:off x="1365610" y="484775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0D2634-D27E-4985-B562-EB69B988F84D}"/>
              </a:ext>
            </a:extLst>
          </p:cNvPr>
          <p:cNvCxnSpPr>
            <a:cxnSpLocks/>
          </p:cNvCxnSpPr>
          <p:nvPr/>
        </p:nvCxnSpPr>
        <p:spPr>
          <a:xfrm>
            <a:off x="1879092" y="484775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7D0574-9F49-4DDE-8154-41F2ECC20ACE}"/>
              </a:ext>
            </a:extLst>
          </p:cNvPr>
          <p:cNvSpPr/>
          <p:nvPr/>
        </p:nvSpPr>
        <p:spPr>
          <a:xfrm>
            <a:off x="1620776" y="321595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0D618B-A8DA-4AA4-BFA6-E98B2DE9E9FD}"/>
              </a:ext>
            </a:extLst>
          </p:cNvPr>
          <p:cNvSpPr/>
          <p:nvPr/>
        </p:nvSpPr>
        <p:spPr>
          <a:xfrm>
            <a:off x="1951546" y="322540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05D495-14B6-451D-A21C-2005141D2F8A}"/>
              </a:ext>
            </a:extLst>
          </p:cNvPr>
          <p:cNvSpPr/>
          <p:nvPr/>
        </p:nvSpPr>
        <p:spPr>
          <a:xfrm>
            <a:off x="1664879" y="3455364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F1F68-7F8B-42A2-89A9-8C2E95308D00}"/>
              </a:ext>
            </a:extLst>
          </p:cNvPr>
          <p:cNvSpPr txBox="1"/>
          <p:nvPr/>
        </p:nvSpPr>
        <p:spPr>
          <a:xfrm>
            <a:off x="1601875" y="5578596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6212185" y="2390603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615410" y="3178148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6101928" y="3417565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6101928" y="4198813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6615409" y="4198813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6357094" y="2567012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6687864" y="2576463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6401197" y="2806427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6338192" y="4929658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313D2-C08C-4D87-A553-F310ED86575F}"/>
              </a:ext>
            </a:extLst>
          </p:cNvPr>
          <p:cNvSpPr txBox="1"/>
          <p:nvPr/>
        </p:nvSpPr>
        <p:spPr>
          <a:xfrm>
            <a:off x="1509218" y="2056815"/>
            <a:ext cx="164949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Sure, let me check.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0DDCFC-C21B-49F7-AA99-14C57C72E154}"/>
              </a:ext>
            </a:extLst>
          </p:cNvPr>
          <p:cNvCxnSpPr/>
          <p:nvPr/>
        </p:nvCxnSpPr>
        <p:spPr>
          <a:xfrm>
            <a:off x="3216374" y="3827085"/>
            <a:ext cx="0" cy="2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568C3-9BAB-4759-B689-7B4C730BAC66}"/>
              </a:ext>
            </a:extLst>
          </p:cNvPr>
          <p:cNvCxnSpPr/>
          <p:nvPr/>
        </p:nvCxnSpPr>
        <p:spPr>
          <a:xfrm>
            <a:off x="3830662" y="3827085"/>
            <a:ext cx="0" cy="2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0F265A-AA47-42C7-A150-FEE3C63EFF4C}"/>
              </a:ext>
            </a:extLst>
          </p:cNvPr>
          <p:cNvSpPr/>
          <p:nvPr/>
        </p:nvSpPr>
        <p:spPr>
          <a:xfrm>
            <a:off x="2783222" y="4075992"/>
            <a:ext cx="1512091" cy="78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A7AD3A-5E9C-4421-BACC-4E08BE0D5394}"/>
              </a:ext>
            </a:extLst>
          </p:cNvPr>
          <p:cNvSpPr/>
          <p:nvPr/>
        </p:nvSpPr>
        <p:spPr>
          <a:xfrm>
            <a:off x="2874553" y="2811153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0229B2-6A5C-437B-B321-47EB0602E638}"/>
              </a:ext>
            </a:extLst>
          </p:cNvPr>
          <p:cNvSpPr/>
          <p:nvPr/>
        </p:nvSpPr>
        <p:spPr>
          <a:xfrm>
            <a:off x="2835176" y="2976538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EFB4AA-B065-4F7E-8F86-B6422C94558D}"/>
              </a:ext>
            </a:extLst>
          </p:cNvPr>
          <p:cNvSpPr/>
          <p:nvPr/>
        </p:nvSpPr>
        <p:spPr>
          <a:xfrm>
            <a:off x="2843051" y="3102546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1E5F57-729B-4043-A606-25607D42082A}"/>
              </a:ext>
            </a:extLst>
          </p:cNvPr>
          <p:cNvSpPr/>
          <p:nvPr/>
        </p:nvSpPr>
        <p:spPr>
          <a:xfrm>
            <a:off x="2843051" y="3267931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559A7C0-8651-4D3D-A3EB-EAAA3B8B172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552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690517" y="2364612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46" dirty="0">
                <a:solidFill>
                  <a:schemeClr val="tx1"/>
                </a:solidFill>
              </a:rPr>
              <a:t>Battery</a:t>
            </a:r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549120" y="3540635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Battery : 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6607399" y="4534276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Product #060-1758-8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2523C-9C95-4AEE-93CB-ACF5C7331984}"/>
              </a:ext>
            </a:extLst>
          </p:cNvPr>
          <p:cNvSpPr/>
          <p:nvPr/>
        </p:nvSpPr>
        <p:spPr>
          <a:xfrm>
            <a:off x="2718713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EFC6F-C685-4F3F-8EF4-9C202ACD1C05}"/>
              </a:ext>
            </a:extLst>
          </p:cNvPr>
          <p:cNvSpPr/>
          <p:nvPr/>
        </p:nvSpPr>
        <p:spPr>
          <a:xfrm>
            <a:off x="3334089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D45C-F815-4582-BB04-13667A7CF393}"/>
              </a:ext>
            </a:extLst>
          </p:cNvPr>
          <p:cNvSpPr/>
          <p:nvPr/>
        </p:nvSpPr>
        <p:spPr>
          <a:xfrm>
            <a:off x="4016070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B7C76-7BD0-4A0B-9108-AC876971636C}"/>
              </a:ext>
            </a:extLst>
          </p:cNvPr>
          <p:cNvSpPr/>
          <p:nvPr/>
        </p:nvSpPr>
        <p:spPr>
          <a:xfrm>
            <a:off x="4631446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F0BB-5D0A-40AA-B8A0-A75257501B9D}"/>
              </a:ext>
            </a:extLst>
          </p:cNvPr>
          <p:cNvSpPr/>
          <p:nvPr/>
        </p:nvSpPr>
        <p:spPr>
          <a:xfrm>
            <a:off x="5270237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D08269E-6637-4579-8C34-C7E251F6AC50}"/>
              </a:ext>
            </a:extLst>
          </p:cNvPr>
          <p:cNvSpPr/>
          <p:nvPr/>
        </p:nvSpPr>
        <p:spPr>
          <a:xfrm>
            <a:off x="8209273" y="3811782"/>
            <a:ext cx="212638" cy="14911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E86B9FCB-1CC2-41D8-93B0-EF7071C185BA}"/>
              </a:ext>
            </a:extLst>
          </p:cNvPr>
          <p:cNvSpPr/>
          <p:nvPr/>
        </p:nvSpPr>
        <p:spPr>
          <a:xfrm>
            <a:off x="8209273" y="3598783"/>
            <a:ext cx="212638" cy="13934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3B35CC-33AF-4015-8D1B-9775B100F5F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F921FD-4207-4941-A549-6063F39ECB10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D11B0-FE3B-47D5-A0C2-400764DB90F9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4DA514-04B2-42D5-84D8-80BD85158686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245392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690517" y="2364612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46" dirty="0">
                <a:solidFill>
                  <a:schemeClr val="tx1"/>
                </a:solidFill>
              </a:rPr>
              <a:t>Battery</a:t>
            </a:r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549120" y="3540635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Battery :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6607399" y="4534276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Product #060-1758-8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2523C-9C95-4AEE-93CB-ACF5C7331984}"/>
              </a:ext>
            </a:extLst>
          </p:cNvPr>
          <p:cNvSpPr/>
          <p:nvPr/>
        </p:nvSpPr>
        <p:spPr>
          <a:xfrm>
            <a:off x="2718713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EFC6F-C685-4F3F-8EF4-9C202ACD1C05}"/>
              </a:ext>
            </a:extLst>
          </p:cNvPr>
          <p:cNvSpPr/>
          <p:nvPr/>
        </p:nvSpPr>
        <p:spPr>
          <a:xfrm>
            <a:off x="3334089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D45C-F815-4582-BB04-13667A7CF393}"/>
              </a:ext>
            </a:extLst>
          </p:cNvPr>
          <p:cNvSpPr/>
          <p:nvPr/>
        </p:nvSpPr>
        <p:spPr>
          <a:xfrm>
            <a:off x="4016070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B7C76-7BD0-4A0B-9108-AC876971636C}"/>
              </a:ext>
            </a:extLst>
          </p:cNvPr>
          <p:cNvSpPr/>
          <p:nvPr/>
        </p:nvSpPr>
        <p:spPr>
          <a:xfrm>
            <a:off x="4631446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F0BB-5D0A-40AA-B8A0-A75257501B9D}"/>
              </a:ext>
            </a:extLst>
          </p:cNvPr>
          <p:cNvSpPr/>
          <p:nvPr/>
        </p:nvSpPr>
        <p:spPr>
          <a:xfrm>
            <a:off x="5270237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D08269E-6637-4579-8C34-C7E251F6AC50}"/>
              </a:ext>
            </a:extLst>
          </p:cNvPr>
          <p:cNvSpPr/>
          <p:nvPr/>
        </p:nvSpPr>
        <p:spPr>
          <a:xfrm>
            <a:off x="8209273" y="3811782"/>
            <a:ext cx="212638" cy="14911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E86B9FCB-1CC2-41D8-93B0-EF7071C185BA}"/>
              </a:ext>
            </a:extLst>
          </p:cNvPr>
          <p:cNvSpPr/>
          <p:nvPr/>
        </p:nvSpPr>
        <p:spPr>
          <a:xfrm>
            <a:off x="8209273" y="3598783"/>
            <a:ext cx="212638" cy="13934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484366-14FD-4C47-963B-B78E755F36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5BE36-47A0-4C87-B556-7944DF0B9181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4A7BA-1901-442D-AE31-BB60E2683505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EF0D53-DA51-4604-B6F7-566B7DB1A4D2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20665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BE84F-72C4-45B7-A6EC-6EA275FAF04F}"/>
              </a:ext>
            </a:extLst>
          </p:cNvPr>
          <p:cNvSpPr/>
          <p:nvPr/>
        </p:nvSpPr>
        <p:spPr>
          <a:xfrm>
            <a:off x="1881060" y="3593975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1DF46-8163-4FA9-A8F5-CB11563F13D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84285" y="4381520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B253A-C7DD-41EE-807B-8C505CFCEA0C}"/>
              </a:ext>
            </a:extLst>
          </p:cNvPr>
          <p:cNvCxnSpPr>
            <a:cxnSpLocks/>
          </p:cNvCxnSpPr>
          <p:nvPr/>
        </p:nvCxnSpPr>
        <p:spPr>
          <a:xfrm>
            <a:off x="1778678" y="4620937"/>
            <a:ext cx="497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C1F67-49AA-4A06-8DF8-F943492CBDC3}"/>
              </a:ext>
            </a:extLst>
          </p:cNvPr>
          <p:cNvCxnSpPr/>
          <p:nvPr/>
        </p:nvCxnSpPr>
        <p:spPr>
          <a:xfrm flipH="1">
            <a:off x="1770803" y="5402185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343B0-6CA2-4864-8C5B-EA0C6978CE47}"/>
              </a:ext>
            </a:extLst>
          </p:cNvPr>
          <p:cNvCxnSpPr>
            <a:cxnSpLocks/>
          </p:cNvCxnSpPr>
          <p:nvPr/>
        </p:nvCxnSpPr>
        <p:spPr>
          <a:xfrm>
            <a:off x="2284284" y="5402185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D8706-E5B2-4A67-AA59-3F39594FE733}"/>
              </a:ext>
            </a:extLst>
          </p:cNvPr>
          <p:cNvSpPr/>
          <p:nvPr/>
        </p:nvSpPr>
        <p:spPr>
          <a:xfrm>
            <a:off x="2025969" y="3770384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87BA17-7D83-4CAC-8049-278CE2AA1EA1}"/>
              </a:ext>
            </a:extLst>
          </p:cNvPr>
          <p:cNvSpPr/>
          <p:nvPr/>
        </p:nvSpPr>
        <p:spPr>
          <a:xfrm>
            <a:off x="2356739" y="377983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477E4A-BF04-43C8-83CD-9104914509DD}"/>
              </a:ext>
            </a:extLst>
          </p:cNvPr>
          <p:cNvSpPr/>
          <p:nvPr/>
        </p:nvSpPr>
        <p:spPr>
          <a:xfrm>
            <a:off x="2070072" y="4009799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52535-2EBB-45B8-B6BB-5B1FAC8F4C44}"/>
              </a:ext>
            </a:extLst>
          </p:cNvPr>
          <p:cNvSpPr txBox="1"/>
          <p:nvPr/>
        </p:nvSpPr>
        <p:spPr>
          <a:xfrm>
            <a:off x="2007068" y="613303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80ADA-8010-430E-BE22-2ED19D4AB4DF}"/>
              </a:ext>
            </a:extLst>
          </p:cNvPr>
          <p:cNvSpPr/>
          <p:nvPr/>
        </p:nvSpPr>
        <p:spPr>
          <a:xfrm>
            <a:off x="4772545" y="1369938"/>
            <a:ext cx="4914305" cy="4418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BE7E4C-D1D1-4366-8EE6-10CE43A66A11}"/>
              </a:ext>
            </a:extLst>
          </p:cNvPr>
          <p:cNvCxnSpPr/>
          <p:nvPr/>
        </p:nvCxnSpPr>
        <p:spPr>
          <a:xfrm>
            <a:off x="4772545" y="2204739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E821C-FB63-4DB2-B8AD-D299431C1700}"/>
              </a:ext>
            </a:extLst>
          </p:cNvPr>
          <p:cNvCxnSpPr/>
          <p:nvPr/>
        </p:nvCxnSpPr>
        <p:spPr>
          <a:xfrm>
            <a:off x="4772545" y="3023790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E976FC-2135-4AA0-9D84-CCED42A9DD46}"/>
              </a:ext>
            </a:extLst>
          </p:cNvPr>
          <p:cNvCxnSpPr/>
          <p:nvPr/>
        </p:nvCxnSpPr>
        <p:spPr>
          <a:xfrm flipV="1">
            <a:off x="4772545" y="3942072"/>
            <a:ext cx="4914305" cy="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5077-51D6-4223-B739-B3E7C657BE28}"/>
              </a:ext>
            </a:extLst>
          </p:cNvPr>
          <p:cNvCxnSpPr/>
          <p:nvPr/>
        </p:nvCxnSpPr>
        <p:spPr>
          <a:xfrm>
            <a:off x="4772545" y="4866654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C0E3A31-0220-4F86-A841-6666FCBBD45A}"/>
              </a:ext>
            </a:extLst>
          </p:cNvPr>
          <p:cNvSpPr/>
          <p:nvPr/>
        </p:nvSpPr>
        <p:spPr>
          <a:xfrm>
            <a:off x="5200972" y="1771588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3551D1-310A-4C50-B055-4148FE45C53B}"/>
              </a:ext>
            </a:extLst>
          </p:cNvPr>
          <p:cNvSpPr/>
          <p:nvPr/>
        </p:nvSpPr>
        <p:spPr>
          <a:xfrm>
            <a:off x="6313385" y="1755830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4957EA-4A38-4225-A525-FC295895C801}"/>
              </a:ext>
            </a:extLst>
          </p:cNvPr>
          <p:cNvSpPr/>
          <p:nvPr/>
        </p:nvSpPr>
        <p:spPr>
          <a:xfrm>
            <a:off x="7474035" y="1755829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393AD4-2BC8-4C6A-8EA3-A1BA7C446EAE}"/>
              </a:ext>
            </a:extLst>
          </p:cNvPr>
          <p:cNvSpPr/>
          <p:nvPr/>
        </p:nvSpPr>
        <p:spPr>
          <a:xfrm>
            <a:off x="8634685" y="1755830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A4279A-2C5B-47E1-9D3C-F138DD5B67D2}"/>
              </a:ext>
            </a:extLst>
          </p:cNvPr>
          <p:cNvSpPr/>
          <p:nvPr/>
        </p:nvSpPr>
        <p:spPr>
          <a:xfrm>
            <a:off x="5130093" y="4420902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943BFF-2143-49B2-AC9C-DAC7F055C5C5}"/>
              </a:ext>
            </a:extLst>
          </p:cNvPr>
          <p:cNvSpPr/>
          <p:nvPr/>
        </p:nvSpPr>
        <p:spPr>
          <a:xfrm>
            <a:off x="6313385" y="443971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941B1-BBEC-4FF1-A9FC-3345FA30E744}"/>
              </a:ext>
            </a:extLst>
          </p:cNvPr>
          <p:cNvSpPr/>
          <p:nvPr/>
        </p:nvSpPr>
        <p:spPr>
          <a:xfrm>
            <a:off x="7474035" y="442090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DF19F3-E134-425A-889D-D92C47F9B2D3}"/>
              </a:ext>
            </a:extLst>
          </p:cNvPr>
          <p:cNvSpPr/>
          <p:nvPr/>
        </p:nvSpPr>
        <p:spPr>
          <a:xfrm>
            <a:off x="8634685" y="442090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BE883-7AD9-4D58-9D2B-4D99020DD35F}"/>
              </a:ext>
            </a:extLst>
          </p:cNvPr>
          <p:cNvSpPr/>
          <p:nvPr/>
        </p:nvSpPr>
        <p:spPr>
          <a:xfrm>
            <a:off x="5130093" y="357901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60FE9-2C50-4577-9C42-3BC571BF0836}"/>
              </a:ext>
            </a:extLst>
          </p:cNvPr>
          <p:cNvSpPr/>
          <p:nvPr/>
        </p:nvSpPr>
        <p:spPr>
          <a:xfrm>
            <a:off x="6177533" y="2657581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DEA0C-8A6F-480D-A25D-806894376870}"/>
              </a:ext>
            </a:extLst>
          </p:cNvPr>
          <p:cNvSpPr/>
          <p:nvPr/>
        </p:nvSpPr>
        <p:spPr>
          <a:xfrm>
            <a:off x="6177533" y="357901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176E27-4B6D-4757-B616-AE3E97D634AA}"/>
              </a:ext>
            </a:extLst>
          </p:cNvPr>
          <p:cNvSpPr/>
          <p:nvPr/>
        </p:nvSpPr>
        <p:spPr>
          <a:xfrm>
            <a:off x="7474035" y="3593976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4477DA-ABA3-4AF5-801F-D719AF3D2498}"/>
              </a:ext>
            </a:extLst>
          </p:cNvPr>
          <p:cNvSpPr/>
          <p:nvPr/>
        </p:nvSpPr>
        <p:spPr>
          <a:xfrm>
            <a:off x="7474034" y="2648230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1C8D23-D0AA-4813-8CEC-5E08D072CE4C}"/>
              </a:ext>
            </a:extLst>
          </p:cNvPr>
          <p:cNvSpPr/>
          <p:nvPr/>
        </p:nvSpPr>
        <p:spPr>
          <a:xfrm>
            <a:off x="8651126" y="3572713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5B566-045B-4E6A-8C06-427D5BCFF3BD}"/>
              </a:ext>
            </a:extLst>
          </p:cNvPr>
          <p:cNvSpPr/>
          <p:nvPr/>
        </p:nvSpPr>
        <p:spPr>
          <a:xfrm>
            <a:off x="5630974" y="5400615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9E79D3-F997-47E1-B701-1C6AFEF3D185}"/>
              </a:ext>
            </a:extLst>
          </p:cNvPr>
          <p:cNvSpPr/>
          <p:nvPr/>
        </p:nvSpPr>
        <p:spPr>
          <a:xfrm>
            <a:off x="8107717" y="5396674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4FB023-F1A2-4D40-92C4-6730972CF136}"/>
              </a:ext>
            </a:extLst>
          </p:cNvPr>
          <p:cNvSpPr/>
          <p:nvPr/>
        </p:nvSpPr>
        <p:spPr>
          <a:xfrm>
            <a:off x="2615401" y="4780811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1D772-AF29-421D-9ECA-025F379F005A}"/>
              </a:ext>
            </a:extLst>
          </p:cNvPr>
          <p:cNvCxnSpPr/>
          <p:nvPr/>
        </p:nvCxnSpPr>
        <p:spPr>
          <a:xfrm>
            <a:off x="2292160" y="4625662"/>
            <a:ext cx="459929" cy="17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271AFBF-BC5F-4435-8810-24C9886D12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93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311937" y="558237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890252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Update Customer 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702712" y="2344531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607397" y="4156993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92C7A-B4E6-4736-9A71-18094FEF5EAE}"/>
              </a:ext>
            </a:extLst>
          </p:cNvPr>
          <p:cNvSpPr/>
          <p:nvPr/>
        </p:nvSpPr>
        <p:spPr>
          <a:xfrm>
            <a:off x="3031118" y="2653511"/>
            <a:ext cx="2323269" cy="21343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H</a:t>
            </a:r>
          </a:p>
          <a:p>
            <a:endParaRPr lang="en-CA" sz="579" dirty="0">
              <a:solidFill>
                <a:schemeClr val="tx1"/>
              </a:solidFill>
            </a:endParaRPr>
          </a:p>
          <a:p>
            <a:r>
              <a:rPr lang="en-CA" sz="1488" dirty="0">
                <a:solidFill>
                  <a:schemeClr val="tx1"/>
                </a:solidFill>
              </a:rPr>
              <a:t>Harry</a:t>
            </a:r>
          </a:p>
          <a:p>
            <a:r>
              <a:rPr lang="en-CA" sz="1488" dirty="0">
                <a:solidFill>
                  <a:schemeClr val="tx1"/>
                </a:solidFill>
              </a:rPr>
              <a:t>Harper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Hector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Hellen</a:t>
            </a:r>
          </a:p>
          <a:p>
            <a:r>
              <a:rPr lang="en-CA" sz="1488" dirty="0">
                <a:solidFill>
                  <a:schemeClr val="tx1"/>
                </a:solidFill>
              </a:rPr>
              <a:t>Hill</a:t>
            </a:r>
          </a:p>
          <a:p>
            <a:r>
              <a:rPr lang="en-CA" sz="1488" dirty="0">
                <a:solidFill>
                  <a:schemeClr val="tx1"/>
                </a:solidFill>
              </a:rPr>
              <a:t>Hunter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Hurry</a:t>
            </a:r>
          </a:p>
          <a:p>
            <a:endParaRPr lang="en-CA" sz="1488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BF42F3-85A1-4422-8143-6860DCC8A095}"/>
              </a:ext>
            </a:extLst>
          </p:cNvPr>
          <p:cNvCxnSpPr/>
          <p:nvPr/>
        </p:nvCxnSpPr>
        <p:spPr>
          <a:xfrm>
            <a:off x="3260452" y="2716089"/>
            <a:ext cx="0" cy="109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omputer mouse Pointer Point and click Clip art - mouse cursor">
            <a:extLst>
              <a:ext uri="{FF2B5EF4-FFF2-40B4-BE49-F238E27FC236}">
                <a16:creationId xmlns:a16="http://schemas.microsoft.com/office/drawing/2014/main" id="{36B144C1-55AB-4A0C-A0AA-09A2E04C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98" y="4314503"/>
            <a:ext cx="473397" cy="4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DAD54C-285C-4691-BDD7-265A0007266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2519D56-3567-47A6-A804-14AA9D5379D3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3D894-74D3-4267-BB8C-B2071E53D97A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03551-1F98-4551-AB2A-F3FA4270316D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4D45D-DD2E-4B04-85A0-115A3FE83D5E}"/>
              </a:ext>
            </a:extLst>
          </p:cNvPr>
          <p:cNvSpPr/>
          <p:nvPr/>
        </p:nvSpPr>
        <p:spPr>
          <a:xfrm>
            <a:off x="1947070" y="2046520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Customer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890252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702712" y="2344531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 History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607397" y="4156993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Print receipt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CD6D339-1C16-4CB6-9357-8E2F08170711}"/>
              </a:ext>
            </a:extLst>
          </p:cNvPr>
          <p:cNvSpPr/>
          <p:nvPr/>
        </p:nvSpPr>
        <p:spPr>
          <a:xfrm>
            <a:off x="3031119" y="3234769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DFF4CF-5F97-4534-A87E-89CE704886FF}"/>
              </a:ext>
            </a:extLst>
          </p:cNvPr>
          <p:cNvSpPr/>
          <p:nvPr/>
        </p:nvSpPr>
        <p:spPr>
          <a:xfrm>
            <a:off x="3039938" y="3641186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04EAE89-2A78-488E-99B7-3BC65CA98BAD}"/>
              </a:ext>
            </a:extLst>
          </p:cNvPr>
          <p:cNvSpPr/>
          <p:nvPr/>
        </p:nvSpPr>
        <p:spPr>
          <a:xfrm>
            <a:off x="3039938" y="4082177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1FA053B-E430-44F6-A99F-F2ECC88F1A8B}"/>
              </a:ext>
            </a:extLst>
          </p:cNvPr>
          <p:cNvSpPr/>
          <p:nvPr/>
        </p:nvSpPr>
        <p:spPr>
          <a:xfrm>
            <a:off x="3039938" y="4515600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64A7A-3483-4CB5-A284-2C8721FFBCEA}"/>
              </a:ext>
            </a:extLst>
          </p:cNvPr>
          <p:cNvSpPr/>
          <p:nvPr/>
        </p:nvSpPr>
        <p:spPr>
          <a:xfrm>
            <a:off x="3031118" y="2653511"/>
            <a:ext cx="2332089" cy="289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b="1" dirty="0">
                <a:solidFill>
                  <a:schemeClr val="tx1"/>
                </a:solidFill>
              </a:rPr>
              <a:t>Hurry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CDBC86-0766-402B-A3FC-E5FA9E9B1F6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4C1A327-6C87-4829-8A00-1DAF2EABF816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FB4E78-D72A-4C64-8E70-1F729D356DB0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DF036-1359-4751-A6A7-7681C47A7EC1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47BCF3-D244-498D-B570-90001D547BF6}"/>
              </a:ext>
            </a:extLst>
          </p:cNvPr>
          <p:cNvSpPr/>
          <p:nvPr/>
        </p:nvSpPr>
        <p:spPr>
          <a:xfrm>
            <a:off x="1947070" y="2046520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Customer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11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4338510" y="2285072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741735" y="3072616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4741735" y="3312033"/>
            <a:ext cx="5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4228253" y="409328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4741734" y="409328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4483419" y="246148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4814189" y="2470931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4527522" y="2700895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4464517" y="4824127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313D2-C08C-4D87-A553-F310ED86575F}"/>
              </a:ext>
            </a:extLst>
          </p:cNvPr>
          <p:cNvSpPr txBox="1"/>
          <p:nvPr/>
        </p:nvSpPr>
        <p:spPr>
          <a:xfrm>
            <a:off x="2694992" y="1841190"/>
            <a:ext cx="122899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Here you are.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7880214" y="1697355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8089701" y="3346686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0E4F9-CD32-42CF-9F8A-26CC7A8BD50D}"/>
              </a:ext>
            </a:extLst>
          </p:cNvPr>
          <p:cNvSpPr txBox="1"/>
          <p:nvPr/>
        </p:nvSpPr>
        <p:spPr>
          <a:xfrm>
            <a:off x="5347209" y="1871016"/>
            <a:ext cx="77918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Thanks.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D61137-C0EF-4247-8681-6911FA84B0A6}"/>
              </a:ext>
            </a:extLst>
          </p:cNvPr>
          <p:cNvSpPr/>
          <p:nvPr/>
        </p:nvSpPr>
        <p:spPr>
          <a:xfrm>
            <a:off x="2945433" y="2283497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DCEB16-715B-47F9-8708-2291C997B86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348658" y="3071041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3676A2-A7EC-4C3B-8A02-0A1DCA433EA5}"/>
              </a:ext>
            </a:extLst>
          </p:cNvPr>
          <p:cNvCxnSpPr>
            <a:cxnSpLocks/>
          </p:cNvCxnSpPr>
          <p:nvPr/>
        </p:nvCxnSpPr>
        <p:spPr>
          <a:xfrm>
            <a:off x="2835176" y="3310458"/>
            <a:ext cx="497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2D3F1E-7D49-414F-975F-C1BFCE9905CB}"/>
              </a:ext>
            </a:extLst>
          </p:cNvPr>
          <p:cNvCxnSpPr/>
          <p:nvPr/>
        </p:nvCxnSpPr>
        <p:spPr>
          <a:xfrm flipH="1">
            <a:off x="2835176" y="4091706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F15806-89FE-42F3-A5E2-C8F70AF4F9EE}"/>
              </a:ext>
            </a:extLst>
          </p:cNvPr>
          <p:cNvCxnSpPr>
            <a:cxnSpLocks/>
          </p:cNvCxnSpPr>
          <p:nvPr/>
        </p:nvCxnSpPr>
        <p:spPr>
          <a:xfrm>
            <a:off x="3348658" y="4091706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B8F994-3D06-48C4-9657-B6622087DDF0}"/>
              </a:ext>
            </a:extLst>
          </p:cNvPr>
          <p:cNvSpPr/>
          <p:nvPr/>
        </p:nvSpPr>
        <p:spPr>
          <a:xfrm>
            <a:off x="3090342" y="245990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DEA93C-EF1B-4504-B555-9A2D71A0AE31}"/>
              </a:ext>
            </a:extLst>
          </p:cNvPr>
          <p:cNvSpPr/>
          <p:nvPr/>
        </p:nvSpPr>
        <p:spPr>
          <a:xfrm>
            <a:off x="3421112" y="2469356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D0AE7D-CDBD-4768-A4B4-DA60D5208369}"/>
              </a:ext>
            </a:extLst>
          </p:cNvPr>
          <p:cNvSpPr/>
          <p:nvPr/>
        </p:nvSpPr>
        <p:spPr>
          <a:xfrm>
            <a:off x="3134445" y="2699320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7A438-0CCC-4FD6-80D1-78AEDFB74A7A}"/>
              </a:ext>
            </a:extLst>
          </p:cNvPr>
          <p:cNvSpPr txBox="1"/>
          <p:nvPr/>
        </p:nvSpPr>
        <p:spPr>
          <a:xfrm>
            <a:off x="3071441" y="4822552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4EE3-00B9-4B70-AB50-A97827D4BA20}"/>
              </a:ext>
            </a:extLst>
          </p:cNvPr>
          <p:cNvSpPr/>
          <p:nvPr/>
        </p:nvSpPr>
        <p:spPr>
          <a:xfrm>
            <a:off x="3679774" y="347033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279B96-FAC4-4F38-AB50-764D56EF89EE}"/>
              </a:ext>
            </a:extLst>
          </p:cNvPr>
          <p:cNvCxnSpPr/>
          <p:nvPr/>
        </p:nvCxnSpPr>
        <p:spPr>
          <a:xfrm>
            <a:off x="3324156" y="3313434"/>
            <a:ext cx="459929" cy="17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79F479-EA80-42B9-B1AF-B05A25622DE0}"/>
              </a:ext>
            </a:extLst>
          </p:cNvPr>
          <p:cNvCxnSpPr>
            <a:cxnSpLocks/>
          </p:cNvCxnSpPr>
          <p:nvPr/>
        </p:nvCxnSpPr>
        <p:spPr>
          <a:xfrm flipV="1">
            <a:off x="4109776" y="3312034"/>
            <a:ext cx="624775" cy="200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05BFB04-9763-4992-A2CD-480117B34E8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32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4000" y="4117647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Kevin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43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4037591" y="2870811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</p:cNvCxnSpPr>
          <p:nvPr/>
        </p:nvCxnSpPr>
        <p:spPr>
          <a:xfrm>
            <a:off x="4440816" y="3658356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4440816" y="3897773"/>
            <a:ext cx="5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3927334" y="467902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4440816" y="467902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4182500" y="304722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4513270" y="3056671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4226603" y="3286635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4163598" y="5409866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5178921" y="1801312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5388409" y="3450643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4EE3-00B9-4B70-AB50-A97827D4BA20}"/>
              </a:ext>
            </a:extLst>
          </p:cNvPr>
          <p:cNvSpPr/>
          <p:nvPr/>
        </p:nvSpPr>
        <p:spPr>
          <a:xfrm>
            <a:off x="3378855" y="405607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79F479-EA80-42B9-B1AF-B05A25622DE0}"/>
              </a:ext>
            </a:extLst>
          </p:cNvPr>
          <p:cNvCxnSpPr>
            <a:cxnSpLocks/>
          </p:cNvCxnSpPr>
          <p:nvPr/>
        </p:nvCxnSpPr>
        <p:spPr>
          <a:xfrm flipV="1">
            <a:off x="3808857" y="3897773"/>
            <a:ext cx="624775" cy="200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3CEE6F-8331-4FB0-AB99-298F6EED2A4C}"/>
              </a:ext>
            </a:extLst>
          </p:cNvPr>
          <p:cNvSpPr/>
          <p:nvPr/>
        </p:nvSpPr>
        <p:spPr>
          <a:xfrm>
            <a:off x="5700821" y="1494168"/>
            <a:ext cx="858428" cy="307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B1590-895D-4196-871A-65732C9BDABA}"/>
              </a:ext>
            </a:extLst>
          </p:cNvPr>
          <p:cNvSpPr txBox="1"/>
          <p:nvPr/>
        </p:nvSpPr>
        <p:spPr>
          <a:xfrm>
            <a:off x="3883848" y="2365401"/>
            <a:ext cx="26601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84" dirty="0"/>
              <a:t>♬</a:t>
            </a:r>
            <a:endParaRPr lang="en-CA" sz="1984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FF3B6-66E7-44D0-8AD0-42A547B05673}"/>
              </a:ext>
            </a:extLst>
          </p:cNvPr>
          <p:cNvSpPr txBox="1"/>
          <p:nvPr/>
        </p:nvSpPr>
        <p:spPr>
          <a:xfrm>
            <a:off x="4149865" y="2204544"/>
            <a:ext cx="359394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84" dirty="0"/>
              <a:t>♪</a:t>
            </a:r>
            <a:endParaRPr lang="en-CA" sz="1984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F1212D-2AF3-4856-9A09-3179A8C67F5D}"/>
              </a:ext>
            </a:extLst>
          </p:cNvPr>
          <p:cNvSpPr txBox="1"/>
          <p:nvPr/>
        </p:nvSpPr>
        <p:spPr>
          <a:xfrm>
            <a:off x="4367239" y="2040439"/>
            <a:ext cx="359394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84" dirty="0"/>
              <a:t>♪</a:t>
            </a:r>
            <a:endParaRPr lang="en-CA" sz="1984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9CBE2E-6542-4FC6-84D7-E8240C12FC08}"/>
              </a:ext>
            </a:extLst>
          </p:cNvPr>
          <p:cNvSpPr txBox="1"/>
          <p:nvPr/>
        </p:nvSpPr>
        <p:spPr>
          <a:xfrm>
            <a:off x="4570685" y="2212716"/>
            <a:ext cx="31611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88" dirty="0"/>
              <a:t>♪</a:t>
            </a:r>
            <a:endParaRPr lang="en-CA" sz="1488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C68AAC-5372-440A-B68B-C423A27C811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30" name="CustomShape 6">
            <a:extLst>
              <a:ext uri="{FF2B5EF4-FFF2-40B4-BE49-F238E27FC236}">
                <a16:creationId xmlns:a16="http://schemas.microsoft.com/office/drawing/2014/main" id="{B9F473BE-E1E8-471E-8200-86A61FC43F99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</a:p>
        </p:txBody>
      </p:sp>
      <p:sp>
        <p:nvSpPr>
          <p:cNvPr id="31" name="TextShape 7">
            <a:extLst>
              <a:ext uri="{FF2B5EF4-FFF2-40B4-BE49-F238E27FC236}">
                <a16:creationId xmlns:a16="http://schemas.microsoft.com/office/drawing/2014/main" id="{EAF4E97C-4F32-458E-A2D9-27FB17BA1047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0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624221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Kanghyun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1374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Order</a:t>
            </a:r>
          </a:p>
        </p:txBody>
      </p:sp>
    </p:spTree>
    <p:extLst>
      <p:ext uri="{BB962C8B-B14F-4D97-AF65-F5344CB8AC3E}">
        <p14:creationId xmlns:p14="http://schemas.microsoft.com/office/powerpoint/2010/main" val="2536227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8FDC949-6D0E-4732-9745-2261BD0978EA}"/>
              </a:ext>
            </a:extLst>
          </p:cNvPr>
          <p:cNvSpPr/>
          <p:nvPr/>
        </p:nvSpPr>
        <p:spPr>
          <a:xfrm>
            <a:off x="1801911" y="2425255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88333-B447-4202-B74B-FB3ADA93A88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05136" y="3212800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1C81F-95EC-4EE9-9D21-304234A4DB75}"/>
              </a:ext>
            </a:extLst>
          </p:cNvPr>
          <p:cNvCxnSpPr/>
          <p:nvPr/>
        </p:nvCxnSpPr>
        <p:spPr>
          <a:xfrm>
            <a:off x="1691654" y="3452217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EBB269-6FD4-47E4-B7E2-1922972B97B7}"/>
              </a:ext>
            </a:extLst>
          </p:cNvPr>
          <p:cNvCxnSpPr/>
          <p:nvPr/>
        </p:nvCxnSpPr>
        <p:spPr>
          <a:xfrm flipH="1">
            <a:off x="1691654" y="4233465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0D2634-D27E-4985-B562-EB69B988F84D}"/>
              </a:ext>
            </a:extLst>
          </p:cNvPr>
          <p:cNvCxnSpPr>
            <a:cxnSpLocks/>
          </p:cNvCxnSpPr>
          <p:nvPr/>
        </p:nvCxnSpPr>
        <p:spPr>
          <a:xfrm>
            <a:off x="2205136" y="4233465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7D0574-9F49-4DDE-8154-41F2ECC20ACE}"/>
              </a:ext>
            </a:extLst>
          </p:cNvPr>
          <p:cNvSpPr/>
          <p:nvPr/>
        </p:nvSpPr>
        <p:spPr>
          <a:xfrm>
            <a:off x="1946820" y="2601664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0D618B-A8DA-4AA4-BFA6-E98B2DE9E9FD}"/>
              </a:ext>
            </a:extLst>
          </p:cNvPr>
          <p:cNvSpPr/>
          <p:nvPr/>
        </p:nvSpPr>
        <p:spPr>
          <a:xfrm>
            <a:off x="2277591" y="261111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05D495-14B6-451D-A21C-2005141D2F8A}"/>
              </a:ext>
            </a:extLst>
          </p:cNvPr>
          <p:cNvSpPr/>
          <p:nvPr/>
        </p:nvSpPr>
        <p:spPr>
          <a:xfrm>
            <a:off x="1990923" y="2841079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F1F68-7F8B-42A2-89A9-8C2E95308D00}"/>
              </a:ext>
            </a:extLst>
          </p:cNvPr>
          <p:cNvSpPr txBox="1"/>
          <p:nvPr/>
        </p:nvSpPr>
        <p:spPr>
          <a:xfrm>
            <a:off x="1927919" y="496431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6212185" y="2390603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615410" y="3178148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6101928" y="3417565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6101928" y="4198813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6615409" y="4198813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6357094" y="2567012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6687864" y="2576463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6401197" y="2806427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6338192" y="4929658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313D2-C08C-4D87-A553-F310ED86575F}"/>
              </a:ext>
            </a:extLst>
          </p:cNvPr>
          <p:cNvSpPr txBox="1"/>
          <p:nvPr/>
        </p:nvSpPr>
        <p:spPr>
          <a:xfrm>
            <a:off x="2246089" y="1841190"/>
            <a:ext cx="143904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How Can I help?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7880214" y="1697355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8089701" y="3346686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0E4F9-CD32-42CF-9F8A-26CC7A8BD50D}"/>
              </a:ext>
            </a:extLst>
          </p:cNvPr>
          <p:cNvSpPr txBox="1"/>
          <p:nvPr/>
        </p:nvSpPr>
        <p:spPr>
          <a:xfrm>
            <a:off x="5559847" y="1871016"/>
            <a:ext cx="134363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Engine, Please.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4071E2-9C6F-4E40-B07D-76A3AE83D65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70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F2134C-296C-487A-8EDB-62011548FBA2}"/>
              </a:ext>
            </a:extLst>
          </p:cNvPr>
          <p:cNvSpPr/>
          <p:nvPr/>
        </p:nvSpPr>
        <p:spPr>
          <a:xfrm>
            <a:off x="2594210" y="2682031"/>
            <a:ext cx="1866490" cy="11450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FDC949-6D0E-4732-9745-2261BD0978EA}"/>
              </a:ext>
            </a:extLst>
          </p:cNvPr>
          <p:cNvSpPr/>
          <p:nvPr/>
        </p:nvSpPr>
        <p:spPr>
          <a:xfrm>
            <a:off x="1475867" y="3039541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88333-B447-4202-B74B-FB3ADA93A88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879092" y="3827085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1C81F-95EC-4EE9-9D21-304234A4DB75}"/>
              </a:ext>
            </a:extLst>
          </p:cNvPr>
          <p:cNvCxnSpPr/>
          <p:nvPr/>
        </p:nvCxnSpPr>
        <p:spPr>
          <a:xfrm>
            <a:off x="1365610" y="4066502"/>
            <a:ext cx="102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EBB269-6FD4-47E4-B7E2-1922972B97B7}"/>
              </a:ext>
            </a:extLst>
          </p:cNvPr>
          <p:cNvCxnSpPr/>
          <p:nvPr/>
        </p:nvCxnSpPr>
        <p:spPr>
          <a:xfrm flipH="1">
            <a:off x="1365610" y="484775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0D2634-D27E-4985-B562-EB69B988F84D}"/>
              </a:ext>
            </a:extLst>
          </p:cNvPr>
          <p:cNvCxnSpPr>
            <a:cxnSpLocks/>
          </p:cNvCxnSpPr>
          <p:nvPr/>
        </p:nvCxnSpPr>
        <p:spPr>
          <a:xfrm>
            <a:off x="1879092" y="484775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7D0574-9F49-4DDE-8154-41F2ECC20ACE}"/>
              </a:ext>
            </a:extLst>
          </p:cNvPr>
          <p:cNvSpPr/>
          <p:nvPr/>
        </p:nvSpPr>
        <p:spPr>
          <a:xfrm>
            <a:off x="1620776" y="321595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0D618B-A8DA-4AA4-BFA6-E98B2DE9E9FD}"/>
              </a:ext>
            </a:extLst>
          </p:cNvPr>
          <p:cNvSpPr/>
          <p:nvPr/>
        </p:nvSpPr>
        <p:spPr>
          <a:xfrm>
            <a:off x="1951546" y="322540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05D495-14B6-451D-A21C-2005141D2F8A}"/>
              </a:ext>
            </a:extLst>
          </p:cNvPr>
          <p:cNvSpPr/>
          <p:nvPr/>
        </p:nvSpPr>
        <p:spPr>
          <a:xfrm>
            <a:off x="1664879" y="3455364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F1F68-7F8B-42A2-89A9-8C2E95308D00}"/>
              </a:ext>
            </a:extLst>
          </p:cNvPr>
          <p:cNvSpPr txBox="1"/>
          <p:nvPr/>
        </p:nvSpPr>
        <p:spPr>
          <a:xfrm>
            <a:off x="1601875" y="5578596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0DDCFC-C21B-49F7-AA99-14C57C72E154}"/>
              </a:ext>
            </a:extLst>
          </p:cNvPr>
          <p:cNvCxnSpPr/>
          <p:nvPr/>
        </p:nvCxnSpPr>
        <p:spPr>
          <a:xfrm>
            <a:off x="3216374" y="3827085"/>
            <a:ext cx="0" cy="2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568C3-9BAB-4759-B689-7B4C730BAC66}"/>
              </a:ext>
            </a:extLst>
          </p:cNvPr>
          <p:cNvCxnSpPr/>
          <p:nvPr/>
        </p:nvCxnSpPr>
        <p:spPr>
          <a:xfrm>
            <a:off x="3830662" y="3827085"/>
            <a:ext cx="0" cy="2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0F265A-AA47-42C7-A150-FEE3C63EFF4C}"/>
              </a:ext>
            </a:extLst>
          </p:cNvPr>
          <p:cNvSpPr/>
          <p:nvPr/>
        </p:nvSpPr>
        <p:spPr>
          <a:xfrm>
            <a:off x="2783222" y="4075992"/>
            <a:ext cx="1512091" cy="78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A7AD3A-5E9C-4421-BACC-4E08BE0D5394}"/>
              </a:ext>
            </a:extLst>
          </p:cNvPr>
          <p:cNvSpPr/>
          <p:nvPr/>
        </p:nvSpPr>
        <p:spPr>
          <a:xfrm>
            <a:off x="2874553" y="2811153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0229B2-6A5C-437B-B321-47EB0602E638}"/>
              </a:ext>
            </a:extLst>
          </p:cNvPr>
          <p:cNvSpPr/>
          <p:nvPr/>
        </p:nvSpPr>
        <p:spPr>
          <a:xfrm>
            <a:off x="2835176" y="2976538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EFB4AA-B065-4F7E-8F86-B6422C94558D}"/>
              </a:ext>
            </a:extLst>
          </p:cNvPr>
          <p:cNvSpPr/>
          <p:nvPr/>
        </p:nvSpPr>
        <p:spPr>
          <a:xfrm>
            <a:off x="2843051" y="3102546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1E5F57-729B-4043-A606-25607D42082A}"/>
              </a:ext>
            </a:extLst>
          </p:cNvPr>
          <p:cNvSpPr/>
          <p:nvPr/>
        </p:nvSpPr>
        <p:spPr>
          <a:xfrm>
            <a:off x="2843051" y="3267931"/>
            <a:ext cx="1339829" cy="150411"/>
          </a:xfrm>
          <a:custGeom>
            <a:avLst/>
            <a:gdLst>
              <a:gd name="connsiteX0" fmla="*/ 0 w 1620455"/>
              <a:gd name="connsiteY0" fmla="*/ 123825 h 181915"/>
              <a:gd name="connsiteX1" fmla="*/ 123825 w 1620455"/>
              <a:gd name="connsiteY1" fmla="*/ 95250 h 181915"/>
              <a:gd name="connsiteX2" fmla="*/ 152400 w 1620455"/>
              <a:gd name="connsiteY2" fmla="*/ 85725 h 181915"/>
              <a:gd name="connsiteX3" fmla="*/ 190500 w 1620455"/>
              <a:gd name="connsiteY3" fmla="*/ 95250 h 181915"/>
              <a:gd name="connsiteX4" fmla="*/ 219075 w 1620455"/>
              <a:gd name="connsiteY4" fmla="*/ 104775 h 181915"/>
              <a:gd name="connsiteX5" fmla="*/ 371475 w 1620455"/>
              <a:gd name="connsiteY5" fmla="*/ 95250 h 181915"/>
              <a:gd name="connsiteX6" fmla="*/ 447675 w 1620455"/>
              <a:gd name="connsiteY6" fmla="*/ 104775 h 181915"/>
              <a:gd name="connsiteX7" fmla="*/ 476250 w 1620455"/>
              <a:gd name="connsiteY7" fmla="*/ 123825 h 181915"/>
              <a:gd name="connsiteX8" fmla="*/ 533400 w 1620455"/>
              <a:gd name="connsiteY8" fmla="*/ 142875 h 181915"/>
              <a:gd name="connsiteX9" fmla="*/ 561975 w 1620455"/>
              <a:gd name="connsiteY9" fmla="*/ 152400 h 181915"/>
              <a:gd name="connsiteX10" fmla="*/ 1181100 w 1620455"/>
              <a:gd name="connsiteY10" fmla="*/ 161925 h 181915"/>
              <a:gd name="connsiteX11" fmla="*/ 1304925 w 1620455"/>
              <a:gd name="connsiteY11" fmla="*/ 171450 h 181915"/>
              <a:gd name="connsiteX12" fmla="*/ 1514475 w 1620455"/>
              <a:gd name="connsiteY12" fmla="*/ 171450 h 181915"/>
              <a:gd name="connsiteX13" fmla="*/ 1543050 w 1620455"/>
              <a:gd name="connsiteY13" fmla="*/ 161925 h 181915"/>
              <a:gd name="connsiteX14" fmla="*/ 1590675 w 1620455"/>
              <a:gd name="connsiteY14" fmla="*/ 76200 h 181915"/>
              <a:gd name="connsiteX15" fmla="*/ 1609725 w 1620455"/>
              <a:gd name="connsiteY15" fmla="*/ 47625 h 181915"/>
              <a:gd name="connsiteX16" fmla="*/ 1619250 w 1620455"/>
              <a:gd name="connsiteY16" fmla="*/ 9525 h 181915"/>
              <a:gd name="connsiteX17" fmla="*/ 1590675 w 1620455"/>
              <a:gd name="connsiteY17" fmla="*/ 0 h 1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20455" h="181915">
                <a:moveTo>
                  <a:pt x="0" y="123825"/>
                </a:moveTo>
                <a:cubicBezTo>
                  <a:pt x="14864" y="120522"/>
                  <a:pt x="94732" y="103562"/>
                  <a:pt x="123825" y="95250"/>
                </a:cubicBezTo>
                <a:cubicBezTo>
                  <a:pt x="133479" y="92492"/>
                  <a:pt x="142875" y="88900"/>
                  <a:pt x="152400" y="85725"/>
                </a:cubicBezTo>
                <a:cubicBezTo>
                  <a:pt x="165100" y="88900"/>
                  <a:pt x="177913" y="91654"/>
                  <a:pt x="190500" y="95250"/>
                </a:cubicBezTo>
                <a:cubicBezTo>
                  <a:pt x="200154" y="98008"/>
                  <a:pt x="209035" y="104775"/>
                  <a:pt x="219075" y="104775"/>
                </a:cubicBezTo>
                <a:cubicBezTo>
                  <a:pt x="269974" y="104775"/>
                  <a:pt x="320675" y="98425"/>
                  <a:pt x="371475" y="95250"/>
                </a:cubicBezTo>
                <a:cubicBezTo>
                  <a:pt x="396875" y="98425"/>
                  <a:pt x="422979" y="98040"/>
                  <a:pt x="447675" y="104775"/>
                </a:cubicBezTo>
                <a:cubicBezTo>
                  <a:pt x="458719" y="107787"/>
                  <a:pt x="465789" y="119176"/>
                  <a:pt x="476250" y="123825"/>
                </a:cubicBezTo>
                <a:cubicBezTo>
                  <a:pt x="494600" y="131980"/>
                  <a:pt x="514350" y="136525"/>
                  <a:pt x="533400" y="142875"/>
                </a:cubicBezTo>
                <a:cubicBezTo>
                  <a:pt x="542925" y="146050"/>
                  <a:pt x="551936" y="152246"/>
                  <a:pt x="561975" y="152400"/>
                </a:cubicBezTo>
                <a:lnTo>
                  <a:pt x="1181100" y="161925"/>
                </a:lnTo>
                <a:lnTo>
                  <a:pt x="1304925" y="171450"/>
                </a:lnTo>
                <a:cubicBezTo>
                  <a:pt x="1418806" y="179304"/>
                  <a:pt x="1429047" y="190434"/>
                  <a:pt x="1514475" y="171450"/>
                </a:cubicBezTo>
                <a:cubicBezTo>
                  <a:pt x="1524276" y="169272"/>
                  <a:pt x="1533525" y="165100"/>
                  <a:pt x="1543050" y="161925"/>
                </a:cubicBezTo>
                <a:cubicBezTo>
                  <a:pt x="1559815" y="111630"/>
                  <a:pt x="1547006" y="141704"/>
                  <a:pt x="1590675" y="76200"/>
                </a:cubicBezTo>
                <a:lnTo>
                  <a:pt x="1609725" y="47625"/>
                </a:lnTo>
                <a:cubicBezTo>
                  <a:pt x="1612900" y="34925"/>
                  <a:pt x="1624112" y="21680"/>
                  <a:pt x="1619250" y="9525"/>
                </a:cubicBezTo>
                <a:cubicBezTo>
                  <a:pt x="1615521" y="203"/>
                  <a:pt x="1590675" y="0"/>
                  <a:pt x="1590675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8099F2-059B-4518-83B5-6525BB40CBA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79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32751" y="1338594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364144" y="5657529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690517" y="2364612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46" dirty="0">
                <a:solidFill>
                  <a:schemeClr val="tx1"/>
                </a:solidFill>
              </a:rPr>
              <a:t>Engine</a:t>
            </a:r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Low in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6607399" y="4534276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Item #060-6405-8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2523C-9C95-4AEE-93CB-ACF5C7331984}"/>
              </a:ext>
            </a:extLst>
          </p:cNvPr>
          <p:cNvSpPr/>
          <p:nvPr/>
        </p:nvSpPr>
        <p:spPr>
          <a:xfrm>
            <a:off x="2718713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EFC6F-C685-4F3F-8EF4-9C202ACD1C05}"/>
              </a:ext>
            </a:extLst>
          </p:cNvPr>
          <p:cNvSpPr/>
          <p:nvPr/>
        </p:nvSpPr>
        <p:spPr>
          <a:xfrm>
            <a:off x="3334089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D45C-F815-4582-BB04-13667A7CF393}"/>
              </a:ext>
            </a:extLst>
          </p:cNvPr>
          <p:cNvSpPr/>
          <p:nvPr/>
        </p:nvSpPr>
        <p:spPr>
          <a:xfrm>
            <a:off x="4016070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B7C76-7BD0-4A0B-9108-AC876971636C}"/>
              </a:ext>
            </a:extLst>
          </p:cNvPr>
          <p:cNvSpPr/>
          <p:nvPr/>
        </p:nvSpPr>
        <p:spPr>
          <a:xfrm>
            <a:off x="4631446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F0BB-5D0A-40AA-B8A0-A75257501B9D}"/>
              </a:ext>
            </a:extLst>
          </p:cNvPr>
          <p:cNvSpPr/>
          <p:nvPr/>
        </p:nvSpPr>
        <p:spPr>
          <a:xfrm>
            <a:off x="5270237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D97E1-1098-4D35-B8D0-AFC9123FBA3C}"/>
              </a:ext>
            </a:extLst>
          </p:cNvPr>
          <p:cNvSpPr/>
          <p:nvPr/>
        </p:nvSpPr>
        <p:spPr>
          <a:xfrm>
            <a:off x="6557715" y="3630727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 : 3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C0EFBF7-DC9D-431C-A372-6AE456B86FEC}"/>
              </a:ext>
            </a:extLst>
          </p:cNvPr>
          <p:cNvSpPr/>
          <p:nvPr/>
        </p:nvSpPr>
        <p:spPr>
          <a:xfrm>
            <a:off x="8220575" y="3937134"/>
            <a:ext cx="212638" cy="1491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BA1D984-9FB2-4138-97D7-4B446ADA615C}"/>
              </a:ext>
            </a:extLst>
          </p:cNvPr>
          <p:cNvSpPr/>
          <p:nvPr/>
        </p:nvSpPr>
        <p:spPr>
          <a:xfrm>
            <a:off x="8225664" y="3671707"/>
            <a:ext cx="212638" cy="13934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811C36-62C0-4F4F-B444-C286BAD24B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C2A14AB-A325-4AD0-BB09-15B4695D5182}"/>
              </a:ext>
            </a:extLst>
          </p:cNvPr>
          <p:cNvSpPr/>
          <p:nvPr/>
        </p:nvSpPr>
        <p:spPr>
          <a:xfrm>
            <a:off x="1933424" y="1340443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711A25-F087-43D6-A5D0-1DDFC1418808}"/>
              </a:ext>
            </a:extLst>
          </p:cNvPr>
          <p:cNvSpPr/>
          <p:nvPr/>
        </p:nvSpPr>
        <p:spPr>
          <a:xfrm>
            <a:off x="1933424" y="1587604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CBEE4-C2EE-49C0-A05D-FD12B1E308EB}"/>
              </a:ext>
            </a:extLst>
          </p:cNvPr>
          <p:cNvSpPr/>
          <p:nvPr/>
        </p:nvSpPr>
        <p:spPr>
          <a:xfrm>
            <a:off x="1933423" y="1834765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513733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890252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Update Customer 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702712" y="2344531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607397" y="4156993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92C7A-B4E6-4736-9A71-18094FEF5EAE}"/>
              </a:ext>
            </a:extLst>
          </p:cNvPr>
          <p:cNvSpPr/>
          <p:nvPr/>
        </p:nvSpPr>
        <p:spPr>
          <a:xfrm>
            <a:off x="3031118" y="2653511"/>
            <a:ext cx="2323269" cy="21343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H</a:t>
            </a:r>
          </a:p>
          <a:p>
            <a:endParaRPr lang="en-CA" sz="579" dirty="0">
              <a:solidFill>
                <a:schemeClr val="tx1"/>
              </a:solidFill>
            </a:endParaRPr>
          </a:p>
          <a:p>
            <a:r>
              <a:rPr lang="en-CA" sz="1488" dirty="0">
                <a:solidFill>
                  <a:schemeClr val="tx1"/>
                </a:solidFill>
              </a:rPr>
              <a:t>Harry</a:t>
            </a:r>
          </a:p>
          <a:p>
            <a:r>
              <a:rPr lang="en-CA" sz="1488" dirty="0">
                <a:solidFill>
                  <a:schemeClr val="tx1"/>
                </a:solidFill>
              </a:rPr>
              <a:t>Harper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Hector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Hellen</a:t>
            </a:r>
          </a:p>
          <a:p>
            <a:r>
              <a:rPr lang="en-CA" sz="1488" dirty="0">
                <a:solidFill>
                  <a:schemeClr val="tx1"/>
                </a:solidFill>
              </a:rPr>
              <a:t>Hill</a:t>
            </a:r>
          </a:p>
          <a:p>
            <a:r>
              <a:rPr lang="en-CA" sz="1488" dirty="0">
                <a:solidFill>
                  <a:schemeClr val="tx1"/>
                </a:solidFill>
              </a:rPr>
              <a:t>Hunter</a:t>
            </a:r>
          </a:p>
          <a:p>
            <a:r>
              <a:rPr lang="en-CA" sz="1488" dirty="0">
                <a:solidFill>
                  <a:schemeClr val="tx1"/>
                </a:solidFill>
              </a:rPr>
              <a:t>Hurry</a:t>
            </a:r>
          </a:p>
          <a:p>
            <a:endParaRPr lang="en-CA" sz="1488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BF42F3-85A1-4422-8143-6860DCC8A095}"/>
              </a:ext>
            </a:extLst>
          </p:cNvPr>
          <p:cNvCxnSpPr/>
          <p:nvPr/>
        </p:nvCxnSpPr>
        <p:spPr>
          <a:xfrm>
            <a:off x="3260452" y="2716089"/>
            <a:ext cx="0" cy="109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omputer mouse Pointer Point and click Clip art - mouse cursor">
            <a:extLst>
              <a:ext uri="{FF2B5EF4-FFF2-40B4-BE49-F238E27FC236}">
                <a16:creationId xmlns:a16="http://schemas.microsoft.com/office/drawing/2014/main" id="{36B144C1-55AB-4A0C-A0AA-09A2E04C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98" y="4314503"/>
            <a:ext cx="473397" cy="4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F3A5F1-B552-4B5E-A777-7C2CC1CEA50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8A18CCC-1A41-4F50-B691-6D264E12206C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570AAD-6230-41FE-953B-2B4E16A50A3B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94B603-E06C-434E-89D2-96363280CF01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47CA50-3662-4371-9544-4380A98BA0AC}"/>
              </a:ext>
            </a:extLst>
          </p:cNvPr>
          <p:cNvSpPr/>
          <p:nvPr/>
        </p:nvSpPr>
        <p:spPr>
          <a:xfrm>
            <a:off x="1947070" y="2046520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Customer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85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BE84F-72C4-45B7-A6EC-6EA275FAF04F}"/>
              </a:ext>
            </a:extLst>
          </p:cNvPr>
          <p:cNvSpPr/>
          <p:nvPr/>
        </p:nvSpPr>
        <p:spPr>
          <a:xfrm>
            <a:off x="1881060" y="3593975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1DF46-8163-4FA9-A8F5-CB11563F13D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84285" y="4381520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B253A-C7DD-41EE-807B-8C505CFCEA0C}"/>
              </a:ext>
            </a:extLst>
          </p:cNvPr>
          <p:cNvCxnSpPr>
            <a:cxnSpLocks/>
          </p:cNvCxnSpPr>
          <p:nvPr/>
        </p:nvCxnSpPr>
        <p:spPr>
          <a:xfrm>
            <a:off x="1778678" y="4620937"/>
            <a:ext cx="497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C1F67-49AA-4A06-8DF8-F943492CBDC3}"/>
              </a:ext>
            </a:extLst>
          </p:cNvPr>
          <p:cNvCxnSpPr/>
          <p:nvPr/>
        </p:nvCxnSpPr>
        <p:spPr>
          <a:xfrm flipH="1">
            <a:off x="1770803" y="5402185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343B0-6CA2-4864-8C5B-EA0C6978CE47}"/>
              </a:ext>
            </a:extLst>
          </p:cNvPr>
          <p:cNvCxnSpPr>
            <a:cxnSpLocks/>
          </p:cNvCxnSpPr>
          <p:nvPr/>
        </p:nvCxnSpPr>
        <p:spPr>
          <a:xfrm>
            <a:off x="2284284" y="5402185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D8706-E5B2-4A67-AA59-3F39594FE733}"/>
              </a:ext>
            </a:extLst>
          </p:cNvPr>
          <p:cNvSpPr/>
          <p:nvPr/>
        </p:nvSpPr>
        <p:spPr>
          <a:xfrm>
            <a:off x="2025969" y="3770384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87BA17-7D83-4CAC-8049-278CE2AA1EA1}"/>
              </a:ext>
            </a:extLst>
          </p:cNvPr>
          <p:cNvSpPr/>
          <p:nvPr/>
        </p:nvSpPr>
        <p:spPr>
          <a:xfrm>
            <a:off x="2356739" y="377983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477E4A-BF04-43C8-83CD-9104914509DD}"/>
              </a:ext>
            </a:extLst>
          </p:cNvPr>
          <p:cNvSpPr/>
          <p:nvPr/>
        </p:nvSpPr>
        <p:spPr>
          <a:xfrm>
            <a:off x="2070072" y="4009799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52535-2EBB-45B8-B6BB-5B1FAC8F4C44}"/>
              </a:ext>
            </a:extLst>
          </p:cNvPr>
          <p:cNvSpPr txBox="1"/>
          <p:nvPr/>
        </p:nvSpPr>
        <p:spPr>
          <a:xfrm>
            <a:off x="2007068" y="613303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80ADA-8010-430E-BE22-2ED19D4AB4DF}"/>
              </a:ext>
            </a:extLst>
          </p:cNvPr>
          <p:cNvSpPr/>
          <p:nvPr/>
        </p:nvSpPr>
        <p:spPr>
          <a:xfrm>
            <a:off x="4772545" y="1369938"/>
            <a:ext cx="4914305" cy="4418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BE7E4C-D1D1-4366-8EE6-10CE43A66A11}"/>
              </a:ext>
            </a:extLst>
          </p:cNvPr>
          <p:cNvCxnSpPr/>
          <p:nvPr/>
        </p:nvCxnSpPr>
        <p:spPr>
          <a:xfrm>
            <a:off x="4772545" y="2204739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E821C-FB63-4DB2-B8AD-D299431C1700}"/>
              </a:ext>
            </a:extLst>
          </p:cNvPr>
          <p:cNvCxnSpPr/>
          <p:nvPr/>
        </p:nvCxnSpPr>
        <p:spPr>
          <a:xfrm>
            <a:off x="4772545" y="3023790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E976FC-2135-4AA0-9D84-CCED42A9DD46}"/>
              </a:ext>
            </a:extLst>
          </p:cNvPr>
          <p:cNvCxnSpPr/>
          <p:nvPr/>
        </p:nvCxnSpPr>
        <p:spPr>
          <a:xfrm flipV="1">
            <a:off x="4772545" y="3942072"/>
            <a:ext cx="4914305" cy="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35077-51D6-4223-B739-B3E7C657BE28}"/>
              </a:ext>
            </a:extLst>
          </p:cNvPr>
          <p:cNvCxnSpPr/>
          <p:nvPr/>
        </p:nvCxnSpPr>
        <p:spPr>
          <a:xfrm>
            <a:off x="4772545" y="4866654"/>
            <a:ext cx="491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C0E3A31-0220-4F86-A841-6666FCBBD45A}"/>
              </a:ext>
            </a:extLst>
          </p:cNvPr>
          <p:cNvSpPr/>
          <p:nvPr/>
        </p:nvSpPr>
        <p:spPr>
          <a:xfrm>
            <a:off x="5200972" y="1771588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3551D1-310A-4C50-B055-4148FE45C53B}"/>
              </a:ext>
            </a:extLst>
          </p:cNvPr>
          <p:cNvSpPr/>
          <p:nvPr/>
        </p:nvSpPr>
        <p:spPr>
          <a:xfrm>
            <a:off x="6313385" y="1755830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4957EA-4A38-4225-A525-FC295895C801}"/>
              </a:ext>
            </a:extLst>
          </p:cNvPr>
          <p:cNvSpPr/>
          <p:nvPr/>
        </p:nvSpPr>
        <p:spPr>
          <a:xfrm>
            <a:off x="7474035" y="1755829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393AD4-2BC8-4C6A-8EA3-A1BA7C446EAE}"/>
              </a:ext>
            </a:extLst>
          </p:cNvPr>
          <p:cNvSpPr/>
          <p:nvPr/>
        </p:nvSpPr>
        <p:spPr>
          <a:xfrm>
            <a:off x="8634685" y="1755830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A4279A-2C5B-47E1-9D3C-F138DD5B67D2}"/>
              </a:ext>
            </a:extLst>
          </p:cNvPr>
          <p:cNvSpPr/>
          <p:nvPr/>
        </p:nvSpPr>
        <p:spPr>
          <a:xfrm>
            <a:off x="5130093" y="4420902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943BFF-2143-49B2-AC9C-DAC7F055C5C5}"/>
              </a:ext>
            </a:extLst>
          </p:cNvPr>
          <p:cNvSpPr/>
          <p:nvPr/>
        </p:nvSpPr>
        <p:spPr>
          <a:xfrm>
            <a:off x="6313385" y="443971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941B1-BBEC-4FF1-A9FC-3345FA30E744}"/>
              </a:ext>
            </a:extLst>
          </p:cNvPr>
          <p:cNvSpPr/>
          <p:nvPr/>
        </p:nvSpPr>
        <p:spPr>
          <a:xfrm>
            <a:off x="7474035" y="442090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DF19F3-E134-425A-889D-D92C47F9B2D3}"/>
              </a:ext>
            </a:extLst>
          </p:cNvPr>
          <p:cNvSpPr/>
          <p:nvPr/>
        </p:nvSpPr>
        <p:spPr>
          <a:xfrm>
            <a:off x="8634685" y="4420901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BE883-7AD9-4D58-9D2B-4D99020DD35F}"/>
              </a:ext>
            </a:extLst>
          </p:cNvPr>
          <p:cNvSpPr/>
          <p:nvPr/>
        </p:nvSpPr>
        <p:spPr>
          <a:xfrm>
            <a:off x="5130093" y="357901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60FE9-2C50-4577-9C42-3BC571BF0836}"/>
              </a:ext>
            </a:extLst>
          </p:cNvPr>
          <p:cNvSpPr/>
          <p:nvPr/>
        </p:nvSpPr>
        <p:spPr>
          <a:xfrm>
            <a:off x="6177533" y="2657581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DEA0C-8A6F-480D-A25D-806894376870}"/>
              </a:ext>
            </a:extLst>
          </p:cNvPr>
          <p:cNvSpPr/>
          <p:nvPr/>
        </p:nvSpPr>
        <p:spPr>
          <a:xfrm>
            <a:off x="6177533" y="357901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176E27-4B6D-4757-B616-AE3E97D634AA}"/>
              </a:ext>
            </a:extLst>
          </p:cNvPr>
          <p:cNvSpPr/>
          <p:nvPr/>
        </p:nvSpPr>
        <p:spPr>
          <a:xfrm>
            <a:off x="7474035" y="3593976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4477DA-ABA3-4AF5-801F-D719AF3D2498}"/>
              </a:ext>
            </a:extLst>
          </p:cNvPr>
          <p:cNvSpPr/>
          <p:nvPr/>
        </p:nvSpPr>
        <p:spPr>
          <a:xfrm>
            <a:off x="7474034" y="2648230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1C8D23-D0AA-4813-8CEC-5E08D072CE4C}"/>
              </a:ext>
            </a:extLst>
          </p:cNvPr>
          <p:cNvSpPr/>
          <p:nvPr/>
        </p:nvSpPr>
        <p:spPr>
          <a:xfrm>
            <a:off x="8651126" y="3572713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5B566-045B-4E6A-8C06-427D5BCFF3BD}"/>
              </a:ext>
            </a:extLst>
          </p:cNvPr>
          <p:cNvSpPr/>
          <p:nvPr/>
        </p:nvSpPr>
        <p:spPr>
          <a:xfrm>
            <a:off x="5630974" y="5400615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9E79D3-F997-47E1-B701-1C6AFEF3D185}"/>
              </a:ext>
            </a:extLst>
          </p:cNvPr>
          <p:cNvSpPr/>
          <p:nvPr/>
        </p:nvSpPr>
        <p:spPr>
          <a:xfrm>
            <a:off x="8107717" y="5396674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1D772-AF29-421D-9ECA-025F379F005A}"/>
              </a:ext>
            </a:extLst>
          </p:cNvPr>
          <p:cNvCxnSpPr/>
          <p:nvPr/>
        </p:nvCxnSpPr>
        <p:spPr>
          <a:xfrm>
            <a:off x="2276409" y="4625662"/>
            <a:ext cx="459929" cy="17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6AF4CCE-D22E-4AC1-BC43-166DCC72806F}"/>
              </a:ext>
            </a:extLst>
          </p:cNvPr>
          <p:cNvSpPr/>
          <p:nvPr/>
        </p:nvSpPr>
        <p:spPr>
          <a:xfrm>
            <a:off x="2578828" y="4772935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D5D231B-B717-4E5D-8BC9-49C585E8A8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97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47072" y="1313147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890252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702712" y="2344531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Purchase History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91330-82FE-4F20-A78D-B4EF277A0EE3}"/>
              </a:ext>
            </a:extLst>
          </p:cNvPr>
          <p:cNvSpPr/>
          <p:nvPr/>
        </p:nvSpPr>
        <p:spPr>
          <a:xfrm>
            <a:off x="6607397" y="4156993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Print receipt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CD6D339-1C16-4CB6-9357-8E2F08170711}"/>
              </a:ext>
            </a:extLst>
          </p:cNvPr>
          <p:cNvSpPr/>
          <p:nvPr/>
        </p:nvSpPr>
        <p:spPr>
          <a:xfrm>
            <a:off x="3031119" y="3234769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DFF4CF-5F97-4534-A87E-89CE704886FF}"/>
              </a:ext>
            </a:extLst>
          </p:cNvPr>
          <p:cNvSpPr/>
          <p:nvPr/>
        </p:nvSpPr>
        <p:spPr>
          <a:xfrm>
            <a:off x="3039938" y="3641186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04EAE89-2A78-488E-99B7-3BC65CA98BAD}"/>
              </a:ext>
            </a:extLst>
          </p:cNvPr>
          <p:cNvSpPr/>
          <p:nvPr/>
        </p:nvSpPr>
        <p:spPr>
          <a:xfrm>
            <a:off x="3039938" y="4082177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1FA053B-E430-44F6-A99F-F2ECC88F1A8B}"/>
              </a:ext>
            </a:extLst>
          </p:cNvPr>
          <p:cNvSpPr/>
          <p:nvPr/>
        </p:nvSpPr>
        <p:spPr>
          <a:xfrm>
            <a:off x="3039938" y="4515600"/>
            <a:ext cx="2323269" cy="149634"/>
          </a:xfrm>
          <a:custGeom>
            <a:avLst/>
            <a:gdLst>
              <a:gd name="connsiteX0" fmla="*/ 0 w 2809875"/>
              <a:gd name="connsiteY0" fmla="*/ 0 h 180975"/>
              <a:gd name="connsiteX1" fmla="*/ 9525 w 2809875"/>
              <a:gd name="connsiteY1" fmla="*/ 76200 h 180975"/>
              <a:gd name="connsiteX2" fmla="*/ 19050 w 2809875"/>
              <a:gd name="connsiteY2" fmla="*/ 104775 h 180975"/>
              <a:gd name="connsiteX3" fmla="*/ 38100 w 2809875"/>
              <a:gd name="connsiteY3" fmla="*/ 180975 h 180975"/>
              <a:gd name="connsiteX4" fmla="*/ 152400 w 2809875"/>
              <a:gd name="connsiteY4" fmla="*/ 161925 h 180975"/>
              <a:gd name="connsiteX5" fmla="*/ 190500 w 2809875"/>
              <a:gd name="connsiteY5" fmla="*/ 142875 h 180975"/>
              <a:gd name="connsiteX6" fmla="*/ 266700 w 2809875"/>
              <a:gd name="connsiteY6" fmla="*/ 114300 h 180975"/>
              <a:gd name="connsiteX7" fmla="*/ 476250 w 2809875"/>
              <a:gd name="connsiteY7" fmla="*/ 66675 h 180975"/>
              <a:gd name="connsiteX8" fmla="*/ 552450 w 2809875"/>
              <a:gd name="connsiteY8" fmla="*/ 47625 h 180975"/>
              <a:gd name="connsiteX9" fmla="*/ 600075 w 2809875"/>
              <a:gd name="connsiteY9" fmla="*/ 28575 h 180975"/>
              <a:gd name="connsiteX10" fmla="*/ 628650 w 2809875"/>
              <a:gd name="connsiteY10" fmla="*/ 38100 h 180975"/>
              <a:gd name="connsiteX11" fmla="*/ 647700 w 2809875"/>
              <a:gd name="connsiteY11" fmla="*/ 66675 h 180975"/>
              <a:gd name="connsiteX12" fmla="*/ 714375 w 2809875"/>
              <a:gd name="connsiteY12" fmla="*/ 142875 h 180975"/>
              <a:gd name="connsiteX13" fmla="*/ 723900 w 2809875"/>
              <a:gd name="connsiteY13" fmla="*/ 171450 h 180975"/>
              <a:gd name="connsiteX14" fmla="*/ 752475 w 2809875"/>
              <a:gd name="connsiteY14" fmla="*/ 180975 h 180975"/>
              <a:gd name="connsiteX15" fmla="*/ 838200 w 2809875"/>
              <a:gd name="connsiteY15" fmla="*/ 171450 h 180975"/>
              <a:gd name="connsiteX16" fmla="*/ 962025 w 2809875"/>
              <a:gd name="connsiteY16" fmla="*/ 133350 h 180975"/>
              <a:gd name="connsiteX17" fmla="*/ 1228725 w 2809875"/>
              <a:gd name="connsiteY17" fmla="*/ 133350 h 180975"/>
              <a:gd name="connsiteX18" fmla="*/ 1400175 w 2809875"/>
              <a:gd name="connsiteY18" fmla="*/ 133350 h 180975"/>
              <a:gd name="connsiteX19" fmla="*/ 1438275 w 2809875"/>
              <a:gd name="connsiteY19" fmla="*/ 123825 h 180975"/>
              <a:gd name="connsiteX20" fmla="*/ 1666875 w 2809875"/>
              <a:gd name="connsiteY20" fmla="*/ 95250 h 180975"/>
              <a:gd name="connsiteX21" fmla="*/ 1771650 w 2809875"/>
              <a:gd name="connsiteY21" fmla="*/ 76200 h 180975"/>
              <a:gd name="connsiteX22" fmla="*/ 1828800 w 2809875"/>
              <a:gd name="connsiteY22" fmla="*/ 85725 h 180975"/>
              <a:gd name="connsiteX23" fmla="*/ 1857375 w 2809875"/>
              <a:gd name="connsiteY23" fmla="*/ 104775 h 180975"/>
              <a:gd name="connsiteX24" fmla="*/ 1924050 w 2809875"/>
              <a:gd name="connsiteY24" fmla="*/ 123825 h 180975"/>
              <a:gd name="connsiteX25" fmla="*/ 1981200 w 2809875"/>
              <a:gd name="connsiteY25" fmla="*/ 142875 h 180975"/>
              <a:gd name="connsiteX26" fmla="*/ 2009775 w 2809875"/>
              <a:gd name="connsiteY26" fmla="*/ 152400 h 180975"/>
              <a:gd name="connsiteX27" fmla="*/ 2257425 w 2809875"/>
              <a:gd name="connsiteY27" fmla="*/ 142875 h 180975"/>
              <a:gd name="connsiteX28" fmla="*/ 2400300 w 2809875"/>
              <a:gd name="connsiteY28" fmla="*/ 133350 h 180975"/>
              <a:gd name="connsiteX29" fmla="*/ 2505075 w 2809875"/>
              <a:gd name="connsiteY29" fmla="*/ 66675 h 180975"/>
              <a:gd name="connsiteX30" fmla="*/ 2533650 w 2809875"/>
              <a:gd name="connsiteY30" fmla="*/ 57150 h 180975"/>
              <a:gd name="connsiteX31" fmla="*/ 2562225 w 2809875"/>
              <a:gd name="connsiteY31" fmla="*/ 19050 h 180975"/>
              <a:gd name="connsiteX32" fmla="*/ 2609850 w 2809875"/>
              <a:gd name="connsiteY32" fmla="*/ 38100 h 180975"/>
              <a:gd name="connsiteX33" fmla="*/ 2638425 w 2809875"/>
              <a:gd name="connsiteY33" fmla="*/ 104775 h 180975"/>
              <a:gd name="connsiteX34" fmla="*/ 2667000 w 2809875"/>
              <a:gd name="connsiteY34" fmla="*/ 123825 h 180975"/>
              <a:gd name="connsiteX35" fmla="*/ 2714625 w 2809875"/>
              <a:gd name="connsiteY35" fmla="*/ 114300 h 180975"/>
              <a:gd name="connsiteX36" fmla="*/ 2743200 w 2809875"/>
              <a:gd name="connsiteY36" fmla="*/ 85725 h 180975"/>
              <a:gd name="connsiteX37" fmla="*/ 2771775 w 2809875"/>
              <a:gd name="connsiteY37" fmla="*/ 76200 h 180975"/>
              <a:gd name="connsiteX38" fmla="*/ 2809875 w 2809875"/>
              <a:gd name="connsiteY38" fmla="*/ 190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09875" h="180975">
                <a:moveTo>
                  <a:pt x="0" y="0"/>
                </a:moveTo>
                <a:cubicBezTo>
                  <a:pt x="3175" y="25400"/>
                  <a:pt x="4946" y="51015"/>
                  <a:pt x="9525" y="76200"/>
                </a:cubicBezTo>
                <a:cubicBezTo>
                  <a:pt x="11321" y="86078"/>
                  <a:pt x="16615" y="95035"/>
                  <a:pt x="19050" y="104775"/>
                </a:cubicBezTo>
                <a:lnTo>
                  <a:pt x="38100" y="180975"/>
                </a:lnTo>
                <a:cubicBezTo>
                  <a:pt x="65760" y="177517"/>
                  <a:pt x="120933" y="173725"/>
                  <a:pt x="152400" y="161925"/>
                </a:cubicBezTo>
                <a:cubicBezTo>
                  <a:pt x="165695" y="156939"/>
                  <a:pt x="177525" y="148642"/>
                  <a:pt x="190500" y="142875"/>
                </a:cubicBezTo>
                <a:cubicBezTo>
                  <a:pt x="200242" y="138545"/>
                  <a:pt x="249624" y="118398"/>
                  <a:pt x="266700" y="114300"/>
                </a:cubicBezTo>
                <a:cubicBezTo>
                  <a:pt x="336353" y="97583"/>
                  <a:pt x="406493" y="82952"/>
                  <a:pt x="476250" y="66675"/>
                </a:cubicBezTo>
                <a:cubicBezTo>
                  <a:pt x="501747" y="60726"/>
                  <a:pt x="528141" y="57349"/>
                  <a:pt x="552450" y="47625"/>
                </a:cubicBezTo>
                <a:lnTo>
                  <a:pt x="600075" y="28575"/>
                </a:lnTo>
                <a:cubicBezTo>
                  <a:pt x="609600" y="31750"/>
                  <a:pt x="620810" y="31828"/>
                  <a:pt x="628650" y="38100"/>
                </a:cubicBezTo>
                <a:cubicBezTo>
                  <a:pt x="637589" y="45251"/>
                  <a:pt x="640831" y="57517"/>
                  <a:pt x="647700" y="66675"/>
                </a:cubicBezTo>
                <a:cubicBezTo>
                  <a:pt x="682586" y="113190"/>
                  <a:pt x="679130" y="107630"/>
                  <a:pt x="714375" y="142875"/>
                </a:cubicBezTo>
                <a:cubicBezTo>
                  <a:pt x="717550" y="152400"/>
                  <a:pt x="716800" y="164350"/>
                  <a:pt x="723900" y="171450"/>
                </a:cubicBezTo>
                <a:cubicBezTo>
                  <a:pt x="731000" y="178550"/>
                  <a:pt x="742435" y="180975"/>
                  <a:pt x="752475" y="180975"/>
                </a:cubicBezTo>
                <a:cubicBezTo>
                  <a:pt x="781226" y="180975"/>
                  <a:pt x="809625" y="174625"/>
                  <a:pt x="838200" y="171450"/>
                </a:cubicBezTo>
                <a:cubicBezTo>
                  <a:pt x="879475" y="158750"/>
                  <a:pt x="919617" y="141505"/>
                  <a:pt x="962025" y="133350"/>
                </a:cubicBezTo>
                <a:cubicBezTo>
                  <a:pt x="1057067" y="115073"/>
                  <a:pt x="1132603" y="126942"/>
                  <a:pt x="1228725" y="133350"/>
                </a:cubicBezTo>
                <a:cubicBezTo>
                  <a:pt x="1299751" y="157025"/>
                  <a:pt x="1260737" y="148028"/>
                  <a:pt x="1400175" y="133350"/>
                </a:cubicBezTo>
                <a:cubicBezTo>
                  <a:pt x="1413194" y="131980"/>
                  <a:pt x="1425316" y="125676"/>
                  <a:pt x="1438275" y="123825"/>
                </a:cubicBezTo>
                <a:cubicBezTo>
                  <a:pt x="1514296" y="112965"/>
                  <a:pt x="1590713" y="105077"/>
                  <a:pt x="1666875" y="95250"/>
                </a:cubicBezTo>
                <a:cubicBezTo>
                  <a:pt x="1737408" y="86149"/>
                  <a:pt x="1717076" y="89843"/>
                  <a:pt x="1771650" y="76200"/>
                </a:cubicBezTo>
                <a:cubicBezTo>
                  <a:pt x="1790700" y="79375"/>
                  <a:pt x="1810478" y="79618"/>
                  <a:pt x="1828800" y="85725"/>
                </a:cubicBezTo>
                <a:cubicBezTo>
                  <a:pt x="1839660" y="89345"/>
                  <a:pt x="1847136" y="99655"/>
                  <a:pt x="1857375" y="104775"/>
                </a:cubicBezTo>
                <a:cubicBezTo>
                  <a:pt x="1873380" y="112778"/>
                  <a:pt x="1908791" y="119247"/>
                  <a:pt x="1924050" y="123825"/>
                </a:cubicBezTo>
                <a:cubicBezTo>
                  <a:pt x="1943284" y="129595"/>
                  <a:pt x="1962150" y="136525"/>
                  <a:pt x="1981200" y="142875"/>
                </a:cubicBezTo>
                <a:lnTo>
                  <a:pt x="2009775" y="152400"/>
                </a:lnTo>
                <a:lnTo>
                  <a:pt x="2257425" y="142875"/>
                </a:lnTo>
                <a:cubicBezTo>
                  <a:pt x="2305099" y="140549"/>
                  <a:pt x="2354115" y="145398"/>
                  <a:pt x="2400300" y="133350"/>
                </a:cubicBezTo>
                <a:cubicBezTo>
                  <a:pt x="2452953" y="119614"/>
                  <a:pt x="2464287" y="87069"/>
                  <a:pt x="2505075" y="66675"/>
                </a:cubicBezTo>
                <a:cubicBezTo>
                  <a:pt x="2514055" y="62185"/>
                  <a:pt x="2524125" y="60325"/>
                  <a:pt x="2533650" y="57150"/>
                </a:cubicBezTo>
                <a:cubicBezTo>
                  <a:pt x="2543175" y="44450"/>
                  <a:pt x="2550029" y="29213"/>
                  <a:pt x="2562225" y="19050"/>
                </a:cubicBezTo>
                <a:cubicBezTo>
                  <a:pt x="2590891" y="-4838"/>
                  <a:pt x="2597510" y="13420"/>
                  <a:pt x="2609850" y="38100"/>
                </a:cubicBezTo>
                <a:cubicBezTo>
                  <a:pt x="2624739" y="67877"/>
                  <a:pt x="2613650" y="75044"/>
                  <a:pt x="2638425" y="104775"/>
                </a:cubicBezTo>
                <a:cubicBezTo>
                  <a:pt x="2645754" y="113569"/>
                  <a:pt x="2657475" y="117475"/>
                  <a:pt x="2667000" y="123825"/>
                </a:cubicBezTo>
                <a:cubicBezTo>
                  <a:pt x="2682875" y="120650"/>
                  <a:pt x="2700145" y="121540"/>
                  <a:pt x="2714625" y="114300"/>
                </a:cubicBezTo>
                <a:cubicBezTo>
                  <a:pt x="2726673" y="108276"/>
                  <a:pt x="2731992" y="93197"/>
                  <a:pt x="2743200" y="85725"/>
                </a:cubicBezTo>
                <a:cubicBezTo>
                  <a:pt x="2751554" y="80156"/>
                  <a:pt x="2762250" y="79375"/>
                  <a:pt x="2771775" y="76200"/>
                </a:cubicBezTo>
                <a:lnTo>
                  <a:pt x="2809875" y="1905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64A7A-3483-4CB5-A284-2C8721FFBCEA}"/>
              </a:ext>
            </a:extLst>
          </p:cNvPr>
          <p:cNvSpPr/>
          <p:nvPr/>
        </p:nvSpPr>
        <p:spPr>
          <a:xfrm>
            <a:off x="3031118" y="2653511"/>
            <a:ext cx="2332089" cy="289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b="1" dirty="0">
                <a:solidFill>
                  <a:schemeClr val="tx1"/>
                </a:solidFill>
              </a:rPr>
              <a:t>Hurry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090BE-E61F-47FB-9302-DBA0458D29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7CB15AC-0E65-4E9D-9CF2-480781A17126}"/>
              </a:ext>
            </a:extLst>
          </p:cNvPr>
          <p:cNvSpPr/>
          <p:nvPr/>
        </p:nvSpPr>
        <p:spPr>
          <a:xfrm>
            <a:off x="1947072" y="131314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29C5E-C336-45AA-AC0D-EED8CA00D8B0}"/>
              </a:ext>
            </a:extLst>
          </p:cNvPr>
          <p:cNvSpPr/>
          <p:nvPr/>
        </p:nvSpPr>
        <p:spPr>
          <a:xfrm>
            <a:off x="1947072" y="1560308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F41834-78C0-43A0-848C-C6C34C988F9A}"/>
              </a:ext>
            </a:extLst>
          </p:cNvPr>
          <p:cNvSpPr/>
          <p:nvPr/>
        </p:nvSpPr>
        <p:spPr>
          <a:xfrm>
            <a:off x="1947071" y="180746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A59EB-0435-485A-B039-026B6BCF16EF}"/>
              </a:ext>
            </a:extLst>
          </p:cNvPr>
          <p:cNvSpPr/>
          <p:nvPr/>
        </p:nvSpPr>
        <p:spPr>
          <a:xfrm>
            <a:off x="1947070" y="2046520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Customer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0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4338510" y="2285072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741735" y="3072616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4741735" y="3312033"/>
            <a:ext cx="5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4228253" y="409328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4741734" y="409328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4483419" y="246148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4814189" y="2470931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4527522" y="2700895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4464517" y="4824127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313D2-C08C-4D87-A553-F310ED86575F}"/>
              </a:ext>
            </a:extLst>
          </p:cNvPr>
          <p:cNvSpPr txBox="1"/>
          <p:nvPr/>
        </p:nvSpPr>
        <p:spPr>
          <a:xfrm>
            <a:off x="2694992" y="1841190"/>
            <a:ext cx="122899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Here you are.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7880214" y="1697355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8089701" y="3346686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0E4F9-CD32-42CF-9F8A-26CC7A8BD50D}"/>
              </a:ext>
            </a:extLst>
          </p:cNvPr>
          <p:cNvSpPr txBox="1"/>
          <p:nvPr/>
        </p:nvSpPr>
        <p:spPr>
          <a:xfrm>
            <a:off x="5347209" y="1871016"/>
            <a:ext cx="77918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Thanks.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D61137-C0EF-4247-8681-6911FA84B0A6}"/>
              </a:ext>
            </a:extLst>
          </p:cNvPr>
          <p:cNvSpPr/>
          <p:nvPr/>
        </p:nvSpPr>
        <p:spPr>
          <a:xfrm>
            <a:off x="2945433" y="2283497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DCEB16-715B-47F9-8708-2291C997B86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348658" y="3071041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3676A2-A7EC-4C3B-8A02-0A1DCA433EA5}"/>
              </a:ext>
            </a:extLst>
          </p:cNvPr>
          <p:cNvCxnSpPr>
            <a:cxnSpLocks/>
          </p:cNvCxnSpPr>
          <p:nvPr/>
        </p:nvCxnSpPr>
        <p:spPr>
          <a:xfrm>
            <a:off x="2835176" y="3310458"/>
            <a:ext cx="497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2D3F1E-7D49-414F-975F-C1BFCE9905CB}"/>
              </a:ext>
            </a:extLst>
          </p:cNvPr>
          <p:cNvCxnSpPr/>
          <p:nvPr/>
        </p:nvCxnSpPr>
        <p:spPr>
          <a:xfrm flipH="1">
            <a:off x="2835176" y="4091706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F15806-89FE-42F3-A5E2-C8F70AF4F9EE}"/>
              </a:ext>
            </a:extLst>
          </p:cNvPr>
          <p:cNvCxnSpPr>
            <a:cxnSpLocks/>
          </p:cNvCxnSpPr>
          <p:nvPr/>
        </p:nvCxnSpPr>
        <p:spPr>
          <a:xfrm>
            <a:off x="3348658" y="4091706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B8F994-3D06-48C4-9657-B6622087DDF0}"/>
              </a:ext>
            </a:extLst>
          </p:cNvPr>
          <p:cNvSpPr/>
          <p:nvPr/>
        </p:nvSpPr>
        <p:spPr>
          <a:xfrm>
            <a:off x="3090342" y="2459905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DEA93C-EF1B-4504-B555-9A2D71A0AE31}"/>
              </a:ext>
            </a:extLst>
          </p:cNvPr>
          <p:cNvSpPr/>
          <p:nvPr/>
        </p:nvSpPr>
        <p:spPr>
          <a:xfrm>
            <a:off x="3421112" y="2469356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D0AE7D-CDBD-4768-A4B4-DA60D5208369}"/>
              </a:ext>
            </a:extLst>
          </p:cNvPr>
          <p:cNvSpPr/>
          <p:nvPr/>
        </p:nvSpPr>
        <p:spPr>
          <a:xfrm>
            <a:off x="3134445" y="2699320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7A438-0CCC-4FD6-80D1-78AEDFB74A7A}"/>
              </a:ext>
            </a:extLst>
          </p:cNvPr>
          <p:cNvSpPr txBox="1"/>
          <p:nvPr/>
        </p:nvSpPr>
        <p:spPr>
          <a:xfrm>
            <a:off x="3071441" y="4822552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279B96-FAC4-4F38-AB50-764D56EF89EE}"/>
              </a:ext>
            </a:extLst>
          </p:cNvPr>
          <p:cNvCxnSpPr/>
          <p:nvPr/>
        </p:nvCxnSpPr>
        <p:spPr>
          <a:xfrm>
            <a:off x="3317156" y="3299432"/>
            <a:ext cx="459929" cy="17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79F479-EA80-42B9-B1AF-B05A25622DE0}"/>
              </a:ext>
            </a:extLst>
          </p:cNvPr>
          <p:cNvCxnSpPr>
            <a:cxnSpLocks/>
          </p:cNvCxnSpPr>
          <p:nvPr/>
        </p:nvCxnSpPr>
        <p:spPr>
          <a:xfrm flipV="1">
            <a:off x="4109776" y="3312034"/>
            <a:ext cx="624775" cy="200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8F334D1-82A8-4F7A-92E2-A52AED135EC5}"/>
              </a:ext>
            </a:extLst>
          </p:cNvPr>
          <p:cNvSpPr/>
          <p:nvPr/>
        </p:nvSpPr>
        <p:spPr>
          <a:xfrm>
            <a:off x="3695180" y="3347874"/>
            <a:ext cx="430002" cy="4331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DEE782E-16A5-4EFA-B812-E17DD9BF696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88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644C3560-237F-47A1-9A41-F6D61EBD97AF}"/>
              </a:ext>
            </a:extLst>
          </p:cNvPr>
          <p:cNvSpPr/>
          <p:nvPr/>
        </p:nvSpPr>
        <p:spPr>
          <a:xfrm>
            <a:off x="4037591" y="2870811"/>
            <a:ext cx="806450" cy="7875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30930-7417-4648-92CE-BA874430ED79}"/>
              </a:ext>
            </a:extLst>
          </p:cNvPr>
          <p:cNvCxnSpPr>
            <a:cxnSpLocks/>
          </p:cNvCxnSpPr>
          <p:nvPr/>
        </p:nvCxnSpPr>
        <p:spPr>
          <a:xfrm>
            <a:off x="4440816" y="3658356"/>
            <a:ext cx="0" cy="10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CCD6A-E6C9-4CCB-A315-1022EB5BFB41}"/>
              </a:ext>
            </a:extLst>
          </p:cNvPr>
          <p:cNvCxnSpPr>
            <a:cxnSpLocks/>
          </p:cNvCxnSpPr>
          <p:nvPr/>
        </p:nvCxnSpPr>
        <p:spPr>
          <a:xfrm>
            <a:off x="4440816" y="3897773"/>
            <a:ext cx="5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79FD6-CB00-441C-9978-49AFB78C0F8E}"/>
              </a:ext>
            </a:extLst>
          </p:cNvPr>
          <p:cNvCxnSpPr>
            <a:cxnSpLocks/>
          </p:cNvCxnSpPr>
          <p:nvPr/>
        </p:nvCxnSpPr>
        <p:spPr>
          <a:xfrm flipH="1">
            <a:off x="3927334" y="467902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88612-5364-4BFE-A278-BBF4594EBDDC}"/>
              </a:ext>
            </a:extLst>
          </p:cNvPr>
          <p:cNvCxnSpPr>
            <a:cxnSpLocks/>
          </p:cNvCxnSpPr>
          <p:nvPr/>
        </p:nvCxnSpPr>
        <p:spPr>
          <a:xfrm>
            <a:off x="4440816" y="4679021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3C509D-6092-4F1F-8E97-42C6849E034C}"/>
              </a:ext>
            </a:extLst>
          </p:cNvPr>
          <p:cNvSpPr/>
          <p:nvPr/>
        </p:nvSpPr>
        <p:spPr>
          <a:xfrm>
            <a:off x="4182500" y="3047220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569E65-C246-45E9-8405-B5F209B7E6AA}"/>
              </a:ext>
            </a:extLst>
          </p:cNvPr>
          <p:cNvSpPr/>
          <p:nvPr/>
        </p:nvSpPr>
        <p:spPr>
          <a:xfrm>
            <a:off x="4513270" y="3056671"/>
            <a:ext cx="226814" cy="100806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CB1306-CC6A-4FF0-BEA5-CCB94B49566D}"/>
              </a:ext>
            </a:extLst>
          </p:cNvPr>
          <p:cNvSpPr/>
          <p:nvPr/>
        </p:nvSpPr>
        <p:spPr>
          <a:xfrm>
            <a:off x="4226603" y="3286635"/>
            <a:ext cx="453652" cy="176411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0A2827-A6E5-493F-B050-16B144CEFDFE}"/>
              </a:ext>
            </a:extLst>
          </p:cNvPr>
          <p:cNvSpPr txBox="1"/>
          <p:nvPr/>
        </p:nvSpPr>
        <p:spPr>
          <a:xfrm>
            <a:off x="4163598" y="5409866"/>
            <a:ext cx="7056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88" dirty="0"/>
              <a:t>Hurry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46E6-B04A-4B46-A32E-C64EEDCE95F9}"/>
              </a:ext>
            </a:extLst>
          </p:cNvPr>
          <p:cNvSpPr/>
          <p:nvPr/>
        </p:nvSpPr>
        <p:spPr>
          <a:xfrm>
            <a:off x="5178921" y="1801312"/>
            <a:ext cx="1902227" cy="357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8B86-4123-4B63-A8E0-F2E8F618E98A}"/>
              </a:ext>
            </a:extLst>
          </p:cNvPr>
          <p:cNvSpPr/>
          <p:nvPr/>
        </p:nvSpPr>
        <p:spPr>
          <a:xfrm>
            <a:off x="5388409" y="3450643"/>
            <a:ext cx="148056" cy="1653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4EE3-00B9-4B70-AB50-A97827D4BA20}"/>
              </a:ext>
            </a:extLst>
          </p:cNvPr>
          <p:cNvSpPr/>
          <p:nvPr/>
        </p:nvSpPr>
        <p:spPr>
          <a:xfrm>
            <a:off x="3378855" y="4056072"/>
            <a:ext cx="430002" cy="369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79F479-EA80-42B9-B1AF-B05A25622DE0}"/>
              </a:ext>
            </a:extLst>
          </p:cNvPr>
          <p:cNvCxnSpPr>
            <a:cxnSpLocks/>
          </p:cNvCxnSpPr>
          <p:nvPr/>
        </p:nvCxnSpPr>
        <p:spPr>
          <a:xfrm flipV="1">
            <a:off x="3808857" y="3897773"/>
            <a:ext cx="624775" cy="200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A3CEE6F-8331-4FB0-AB99-298F6EED2A4C}"/>
              </a:ext>
            </a:extLst>
          </p:cNvPr>
          <p:cNvSpPr/>
          <p:nvPr/>
        </p:nvSpPr>
        <p:spPr>
          <a:xfrm>
            <a:off x="5700821" y="1494168"/>
            <a:ext cx="858428" cy="307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B1590-895D-4196-871A-65732C9BDABA}"/>
              </a:ext>
            </a:extLst>
          </p:cNvPr>
          <p:cNvSpPr txBox="1"/>
          <p:nvPr/>
        </p:nvSpPr>
        <p:spPr>
          <a:xfrm>
            <a:off x="3883848" y="2365401"/>
            <a:ext cx="26601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84" dirty="0"/>
              <a:t>♬</a:t>
            </a:r>
            <a:endParaRPr lang="en-CA" sz="1984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FF3B6-66E7-44D0-8AD0-42A547B05673}"/>
              </a:ext>
            </a:extLst>
          </p:cNvPr>
          <p:cNvSpPr txBox="1"/>
          <p:nvPr/>
        </p:nvSpPr>
        <p:spPr>
          <a:xfrm>
            <a:off x="4149865" y="2204544"/>
            <a:ext cx="359394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84" dirty="0"/>
              <a:t>♪</a:t>
            </a:r>
            <a:endParaRPr lang="en-CA" sz="1984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F1212D-2AF3-4856-9A09-3179A8C67F5D}"/>
              </a:ext>
            </a:extLst>
          </p:cNvPr>
          <p:cNvSpPr txBox="1"/>
          <p:nvPr/>
        </p:nvSpPr>
        <p:spPr>
          <a:xfrm>
            <a:off x="4367239" y="2040439"/>
            <a:ext cx="359394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84" dirty="0"/>
              <a:t>♪</a:t>
            </a:r>
            <a:endParaRPr lang="en-CA" sz="1984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9CBE2E-6542-4FC6-84D7-E8240C12FC08}"/>
              </a:ext>
            </a:extLst>
          </p:cNvPr>
          <p:cNvSpPr txBox="1"/>
          <p:nvPr/>
        </p:nvSpPr>
        <p:spPr>
          <a:xfrm>
            <a:off x="4570685" y="2212716"/>
            <a:ext cx="31611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88" dirty="0"/>
              <a:t>♪</a:t>
            </a:r>
            <a:endParaRPr lang="en-CA" sz="1488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B4F2A2-F5BE-49FD-9284-54CF7FD7E8E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4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49426" y="290340"/>
            <a:ext cx="3920239" cy="1005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</a:t>
            </a:r>
          </a:p>
        </p:txBody>
      </p:sp>
      <p:pic>
        <p:nvPicPr>
          <p:cNvPr id="527" name="Picture 52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FD107668-993D-4650-803D-3149AD06651E}"/>
              </a:ext>
            </a:extLst>
          </p:cNvPr>
          <p:cNvSpPr/>
          <p:nvPr/>
        </p:nvSpPr>
        <p:spPr>
          <a:xfrm>
            <a:off x="111600" y="7035421"/>
            <a:ext cx="1275652" cy="468954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</a:t>
            </a:r>
          </a:p>
        </p:txBody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C7535360-EC10-40DF-86AC-A5DAF734F152}"/>
              </a:ext>
            </a:extLst>
          </p:cNvPr>
          <p:cNvSpPr txBox="1"/>
          <p:nvPr/>
        </p:nvSpPr>
        <p:spPr>
          <a:xfrm>
            <a:off x="0" y="66430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6E283-F61D-411D-B823-0D60C57D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0" y="1160060"/>
            <a:ext cx="9281102" cy="58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69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62853" y="1395035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690517" y="2364612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46" dirty="0">
                <a:solidFill>
                  <a:schemeClr val="tx1"/>
                </a:solidFill>
              </a:rPr>
              <a:t>Engine</a:t>
            </a:r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Low in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6607399" y="4534276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Item #060-1758-8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2523C-9C95-4AEE-93CB-ACF5C7331984}"/>
              </a:ext>
            </a:extLst>
          </p:cNvPr>
          <p:cNvSpPr/>
          <p:nvPr/>
        </p:nvSpPr>
        <p:spPr>
          <a:xfrm>
            <a:off x="2718713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EFC6F-C685-4F3F-8EF4-9C202ACD1C05}"/>
              </a:ext>
            </a:extLst>
          </p:cNvPr>
          <p:cNvSpPr/>
          <p:nvPr/>
        </p:nvSpPr>
        <p:spPr>
          <a:xfrm>
            <a:off x="3334089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D45C-F815-4582-BB04-13667A7CF393}"/>
              </a:ext>
            </a:extLst>
          </p:cNvPr>
          <p:cNvSpPr/>
          <p:nvPr/>
        </p:nvSpPr>
        <p:spPr>
          <a:xfrm>
            <a:off x="4016070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B7C76-7BD0-4A0B-9108-AC876971636C}"/>
              </a:ext>
            </a:extLst>
          </p:cNvPr>
          <p:cNvSpPr/>
          <p:nvPr/>
        </p:nvSpPr>
        <p:spPr>
          <a:xfrm>
            <a:off x="4631446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F0BB-5D0A-40AA-B8A0-A75257501B9D}"/>
              </a:ext>
            </a:extLst>
          </p:cNvPr>
          <p:cNvSpPr/>
          <p:nvPr/>
        </p:nvSpPr>
        <p:spPr>
          <a:xfrm>
            <a:off x="5270237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D97E1-1098-4D35-B8D0-AFC9123FBA3C}"/>
              </a:ext>
            </a:extLst>
          </p:cNvPr>
          <p:cNvSpPr/>
          <p:nvPr/>
        </p:nvSpPr>
        <p:spPr>
          <a:xfrm>
            <a:off x="6610413" y="3573541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 : 2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C0EFBF7-DC9D-431C-A372-6AE456B86FEC}"/>
              </a:ext>
            </a:extLst>
          </p:cNvPr>
          <p:cNvSpPr/>
          <p:nvPr/>
        </p:nvSpPr>
        <p:spPr>
          <a:xfrm>
            <a:off x="8252077" y="3842628"/>
            <a:ext cx="212638" cy="1491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BA1D984-9FB2-4138-97D7-4B446ADA615C}"/>
              </a:ext>
            </a:extLst>
          </p:cNvPr>
          <p:cNvSpPr/>
          <p:nvPr/>
        </p:nvSpPr>
        <p:spPr>
          <a:xfrm>
            <a:off x="8257165" y="3616579"/>
            <a:ext cx="212638" cy="13934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025CE26-EE98-45A4-87E4-A048A63828B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A9D6A67-9DD7-4875-AB5A-0198A8DC188B}"/>
              </a:ext>
            </a:extLst>
          </p:cNvPr>
          <p:cNvSpPr/>
          <p:nvPr/>
        </p:nvSpPr>
        <p:spPr>
          <a:xfrm>
            <a:off x="1953896" y="1395035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783B4-704A-4932-B98C-073FC3A3DCE8}"/>
              </a:ext>
            </a:extLst>
          </p:cNvPr>
          <p:cNvSpPr/>
          <p:nvPr/>
        </p:nvSpPr>
        <p:spPr>
          <a:xfrm>
            <a:off x="1953896" y="1642196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52142-50B3-4C31-9B5A-8AEA95E59B01}"/>
              </a:ext>
            </a:extLst>
          </p:cNvPr>
          <p:cNvSpPr/>
          <p:nvPr/>
        </p:nvSpPr>
        <p:spPr>
          <a:xfrm>
            <a:off x="1953895" y="188935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260986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62853" y="1395035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2690517" y="2364612"/>
            <a:ext cx="2965909" cy="2870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46" dirty="0">
                <a:solidFill>
                  <a:schemeClr val="tx1"/>
                </a:solidFill>
              </a:rPr>
              <a:t>Engine</a:t>
            </a:r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6607399" y="289056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Low in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6607399" y="4534276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Item #060-1758-8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2523C-9C95-4AEE-93CB-ACF5C7331984}"/>
              </a:ext>
            </a:extLst>
          </p:cNvPr>
          <p:cNvSpPr/>
          <p:nvPr/>
        </p:nvSpPr>
        <p:spPr>
          <a:xfrm>
            <a:off x="2718713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EFC6F-C685-4F3F-8EF4-9C202ACD1C05}"/>
              </a:ext>
            </a:extLst>
          </p:cNvPr>
          <p:cNvSpPr/>
          <p:nvPr/>
        </p:nvSpPr>
        <p:spPr>
          <a:xfrm>
            <a:off x="3334089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D45C-F815-4582-BB04-13667A7CF393}"/>
              </a:ext>
            </a:extLst>
          </p:cNvPr>
          <p:cNvSpPr/>
          <p:nvPr/>
        </p:nvSpPr>
        <p:spPr>
          <a:xfrm>
            <a:off x="4016070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B7C76-7BD0-4A0B-9108-AC876971636C}"/>
              </a:ext>
            </a:extLst>
          </p:cNvPr>
          <p:cNvSpPr/>
          <p:nvPr/>
        </p:nvSpPr>
        <p:spPr>
          <a:xfrm>
            <a:off x="4631446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D7F0BB-5D0A-40AA-B8A0-A75257501B9D}"/>
              </a:ext>
            </a:extLst>
          </p:cNvPr>
          <p:cNvSpPr/>
          <p:nvPr/>
        </p:nvSpPr>
        <p:spPr>
          <a:xfrm>
            <a:off x="5270237" y="5393841"/>
            <a:ext cx="370438" cy="297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D97E1-1098-4D35-B8D0-AFC9123FBA3C}"/>
              </a:ext>
            </a:extLst>
          </p:cNvPr>
          <p:cNvSpPr/>
          <p:nvPr/>
        </p:nvSpPr>
        <p:spPr>
          <a:xfrm>
            <a:off x="6610413" y="3573541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 : 2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C0EFBF7-DC9D-431C-A372-6AE456B86FEC}"/>
              </a:ext>
            </a:extLst>
          </p:cNvPr>
          <p:cNvSpPr/>
          <p:nvPr/>
        </p:nvSpPr>
        <p:spPr>
          <a:xfrm>
            <a:off x="8252077" y="3842628"/>
            <a:ext cx="212638" cy="14911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BA1D984-9FB2-4138-97D7-4B446ADA615C}"/>
              </a:ext>
            </a:extLst>
          </p:cNvPr>
          <p:cNvSpPr/>
          <p:nvPr/>
        </p:nvSpPr>
        <p:spPr>
          <a:xfrm>
            <a:off x="8257165" y="3616579"/>
            <a:ext cx="212638" cy="13934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19B3DD-AA45-4C8D-AF09-C7BC288E79DA}"/>
              </a:ext>
            </a:extLst>
          </p:cNvPr>
          <p:cNvSpPr/>
          <p:nvPr/>
        </p:nvSpPr>
        <p:spPr>
          <a:xfrm>
            <a:off x="3061917" y="1698990"/>
            <a:ext cx="4736182" cy="313286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307" b="1" dirty="0">
                <a:solidFill>
                  <a:schemeClr val="tx1"/>
                </a:solidFill>
              </a:rPr>
              <a:t>Engine is low in Stock</a:t>
            </a:r>
          </a:p>
          <a:p>
            <a:pPr algn="ctr"/>
            <a:r>
              <a:rPr lang="en-CA" sz="3307" b="1" dirty="0">
                <a:solidFill>
                  <a:schemeClr val="tx1"/>
                </a:solidFill>
              </a:rPr>
              <a:t>Please order more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F45F32-A893-4C2C-AF4B-7CAAFFFCB9A8}"/>
              </a:ext>
            </a:extLst>
          </p:cNvPr>
          <p:cNvSpPr/>
          <p:nvPr/>
        </p:nvSpPr>
        <p:spPr>
          <a:xfrm>
            <a:off x="4142506" y="4126145"/>
            <a:ext cx="1168902" cy="3546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54" dirty="0"/>
              <a:t>Send Info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8BE562B-3CAB-4A13-8737-72A2B518308B}"/>
              </a:ext>
            </a:extLst>
          </p:cNvPr>
          <p:cNvSpPr/>
          <p:nvPr/>
        </p:nvSpPr>
        <p:spPr>
          <a:xfrm>
            <a:off x="5493478" y="4113672"/>
            <a:ext cx="1222191" cy="3546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54" dirty="0"/>
              <a:t>Order Later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025CE26-EE98-45A4-87E4-A048A63828B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A9D6A67-9DD7-4875-AB5A-0198A8DC188B}"/>
              </a:ext>
            </a:extLst>
          </p:cNvPr>
          <p:cNvSpPr/>
          <p:nvPr/>
        </p:nvSpPr>
        <p:spPr>
          <a:xfrm>
            <a:off x="1974368" y="1395035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783B4-704A-4932-B98C-073FC3A3DCE8}"/>
              </a:ext>
            </a:extLst>
          </p:cNvPr>
          <p:cNvSpPr/>
          <p:nvPr/>
        </p:nvSpPr>
        <p:spPr>
          <a:xfrm>
            <a:off x="1974368" y="1642196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52142-50B3-4C31-9B5A-8AEA95E59B01}"/>
              </a:ext>
            </a:extLst>
          </p:cNvPr>
          <p:cNvSpPr/>
          <p:nvPr/>
        </p:nvSpPr>
        <p:spPr>
          <a:xfrm>
            <a:off x="1974367" y="188935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4147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32750" y="1446723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Order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5957847" y="2560656"/>
            <a:ext cx="2610685" cy="24426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3350635" y="291773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Low in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3350635" y="4404792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Product #060-1758-8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D97E1-1098-4D35-B8D0-AFC9123FBA3C}"/>
              </a:ext>
            </a:extLst>
          </p:cNvPr>
          <p:cNvSpPr/>
          <p:nvPr/>
        </p:nvSpPr>
        <p:spPr>
          <a:xfrm>
            <a:off x="3300952" y="3560233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 QTY :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00460-8A6F-4E9D-9064-35515B4B2575}"/>
              </a:ext>
            </a:extLst>
          </p:cNvPr>
          <p:cNvSpPr/>
          <p:nvPr/>
        </p:nvSpPr>
        <p:spPr>
          <a:xfrm>
            <a:off x="3604226" y="2245635"/>
            <a:ext cx="1307331" cy="2992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800F2-EED0-43DC-8897-7C67381E5639}"/>
              </a:ext>
            </a:extLst>
          </p:cNvPr>
          <p:cNvSpPr/>
          <p:nvPr/>
        </p:nvSpPr>
        <p:spPr>
          <a:xfrm>
            <a:off x="6587478" y="2718165"/>
            <a:ext cx="1358888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Order Info.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6EF221-6C34-4A21-96E4-B2398964F489}"/>
              </a:ext>
            </a:extLst>
          </p:cNvPr>
          <p:cNvSpPr/>
          <p:nvPr/>
        </p:nvSpPr>
        <p:spPr>
          <a:xfrm>
            <a:off x="6057309" y="2086692"/>
            <a:ext cx="2366951" cy="315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Order Number: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003C15-F868-4F21-A208-D366A96B483E}"/>
              </a:ext>
            </a:extLst>
          </p:cNvPr>
          <p:cNvSpPr/>
          <p:nvPr/>
        </p:nvSpPr>
        <p:spPr>
          <a:xfrm>
            <a:off x="6016710" y="3322074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Item Price: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22C3F6-74BD-4463-9843-C110646C9170}"/>
              </a:ext>
            </a:extLst>
          </p:cNvPr>
          <p:cNvSpPr/>
          <p:nvPr/>
        </p:nvSpPr>
        <p:spPr>
          <a:xfrm>
            <a:off x="6071838" y="3870314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Info.: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296B6-64C2-4E5D-8669-4443F7F574AE}"/>
              </a:ext>
            </a:extLst>
          </p:cNvPr>
          <p:cNvSpPr/>
          <p:nvPr/>
        </p:nvSpPr>
        <p:spPr>
          <a:xfrm>
            <a:off x="6095465" y="4437479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Info.: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42363E-D78A-438E-8F6B-6E72BC151D36}"/>
              </a:ext>
            </a:extLst>
          </p:cNvPr>
          <p:cNvSpPr/>
          <p:nvPr/>
        </p:nvSpPr>
        <p:spPr>
          <a:xfrm>
            <a:off x="4380666" y="5368339"/>
            <a:ext cx="920844" cy="315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/>
              <a:t>Confirm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9701ED-BA9B-4F2C-984F-839798745B44}"/>
              </a:ext>
            </a:extLst>
          </p:cNvPr>
          <p:cNvSpPr/>
          <p:nvPr/>
        </p:nvSpPr>
        <p:spPr>
          <a:xfrm>
            <a:off x="6022164" y="5364168"/>
            <a:ext cx="920844" cy="315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/>
              <a:t>Cancel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22208AA-1CCB-427B-ABD5-36AE7B247D9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70D7AF-024C-4674-91A6-7D4C7AE5AA0D}"/>
              </a:ext>
            </a:extLst>
          </p:cNvPr>
          <p:cNvSpPr/>
          <p:nvPr/>
        </p:nvSpPr>
        <p:spPr>
          <a:xfrm>
            <a:off x="1933424" y="144962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50AF2-3E6E-4DEB-896F-917E94AFAD11}"/>
              </a:ext>
            </a:extLst>
          </p:cNvPr>
          <p:cNvSpPr/>
          <p:nvPr/>
        </p:nvSpPr>
        <p:spPr>
          <a:xfrm>
            <a:off x="1933424" y="1689964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DFF505-4205-4976-BB8F-6EBC78CC998B}"/>
              </a:ext>
            </a:extLst>
          </p:cNvPr>
          <p:cNvSpPr/>
          <p:nvPr/>
        </p:nvSpPr>
        <p:spPr>
          <a:xfrm>
            <a:off x="1933423" y="1937125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A9C439-432B-432E-BEBD-7847C5331F90}"/>
              </a:ext>
            </a:extLst>
          </p:cNvPr>
          <p:cNvSpPr/>
          <p:nvPr/>
        </p:nvSpPr>
        <p:spPr>
          <a:xfrm>
            <a:off x="1933422" y="2181621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15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65B58-DA09-42C5-878C-9FBBC302C1B0}"/>
              </a:ext>
            </a:extLst>
          </p:cNvPr>
          <p:cNvSpPr/>
          <p:nvPr/>
        </p:nvSpPr>
        <p:spPr>
          <a:xfrm>
            <a:off x="50865" y="2282128"/>
            <a:ext cx="1533663" cy="1497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B738CB-16C3-4068-9394-9F03680E6390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632594" y="3779837"/>
            <a:ext cx="185103" cy="116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3797F-D431-4FEE-A02F-2600FDB90137}"/>
              </a:ext>
            </a:extLst>
          </p:cNvPr>
          <p:cNvCxnSpPr>
            <a:cxnSpLocks/>
          </p:cNvCxnSpPr>
          <p:nvPr/>
        </p:nvCxnSpPr>
        <p:spPr>
          <a:xfrm flipV="1">
            <a:off x="730424" y="3994691"/>
            <a:ext cx="967627" cy="24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248C9-423B-4D28-A6FD-C6CEE04AFBDC}"/>
              </a:ext>
            </a:extLst>
          </p:cNvPr>
          <p:cNvCxnSpPr>
            <a:cxnSpLocks/>
          </p:cNvCxnSpPr>
          <p:nvPr/>
        </p:nvCxnSpPr>
        <p:spPr>
          <a:xfrm flipH="1">
            <a:off x="112469" y="4948961"/>
            <a:ext cx="513482" cy="428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4467-983F-4D47-B862-D3EA231BC2E4}"/>
              </a:ext>
            </a:extLst>
          </p:cNvPr>
          <p:cNvCxnSpPr>
            <a:cxnSpLocks/>
          </p:cNvCxnSpPr>
          <p:nvPr/>
        </p:nvCxnSpPr>
        <p:spPr>
          <a:xfrm>
            <a:off x="625951" y="4948964"/>
            <a:ext cx="428427" cy="478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AD18A9-5175-461F-9D12-BC363BCD620E}"/>
              </a:ext>
            </a:extLst>
          </p:cNvPr>
          <p:cNvSpPr/>
          <p:nvPr/>
        </p:nvSpPr>
        <p:spPr>
          <a:xfrm>
            <a:off x="399087" y="2668869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F78B77-70DF-4AEC-89BA-BE5AF4007166}"/>
              </a:ext>
            </a:extLst>
          </p:cNvPr>
          <p:cNvSpPr/>
          <p:nvPr/>
        </p:nvSpPr>
        <p:spPr>
          <a:xfrm>
            <a:off x="959340" y="2653511"/>
            <a:ext cx="423358" cy="188159"/>
          </a:xfrm>
          <a:custGeom>
            <a:avLst/>
            <a:gdLst>
              <a:gd name="connsiteX0" fmla="*/ 0 w 274320"/>
              <a:gd name="connsiteY0" fmla="*/ 121920 h 121920"/>
              <a:gd name="connsiteX1" fmla="*/ 7620 w 274320"/>
              <a:gd name="connsiteY1" fmla="*/ 83820 h 121920"/>
              <a:gd name="connsiteX2" fmla="*/ 68580 w 274320"/>
              <a:gd name="connsiteY2" fmla="*/ 15240 h 121920"/>
              <a:gd name="connsiteX3" fmla="*/ 114300 w 274320"/>
              <a:gd name="connsiteY3" fmla="*/ 0 h 121920"/>
              <a:gd name="connsiteX4" fmla="*/ 182880 w 274320"/>
              <a:gd name="connsiteY4" fmla="*/ 7620 h 121920"/>
              <a:gd name="connsiteX5" fmla="*/ 205740 w 274320"/>
              <a:gd name="connsiteY5" fmla="*/ 15240 h 121920"/>
              <a:gd name="connsiteX6" fmla="*/ 236220 w 274320"/>
              <a:gd name="connsiteY6" fmla="*/ 60960 h 121920"/>
              <a:gd name="connsiteX7" fmla="*/ 243840 w 274320"/>
              <a:gd name="connsiteY7" fmla="*/ 91440 h 121920"/>
              <a:gd name="connsiteX8" fmla="*/ 266700 w 274320"/>
              <a:gd name="connsiteY8" fmla="*/ 99060 h 121920"/>
              <a:gd name="connsiteX9" fmla="*/ 274320 w 274320"/>
              <a:gd name="connsiteY9" fmla="*/ 11430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121920">
                <a:moveTo>
                  <a:pt x="0" y="121920"/>
                </a:moveTo>
                <a:cubicBezTo>
                  <a:pt x="2540" y="109220"/>
                  <a:pt x="3072" y="95947"/>
                  <a:pt x="7620" y="83820"/>
                </a:cubicBezTo>
                <a:cubicBezTo>
                  <a:pt x="14881" y="64458"/>
                  <a:pt x="63298" y="17001"/>
                  <a:pt x="68580" y="15240"/>
                </a:cubicBezTo>
                <a:lnTo>
                  <a:pt x="114300" y="0"/>
                </a:lnTo>
                <a:cubicBezTo>
                  <a:pt x="137160" y="2540"/>
                  <a:pt x="160192" y="3839"/>
                  <a:pt x="182880" y="7620"/>
                </a:cubicBezTo>
                <a:cubicBezTo>
                  <a:pt x="190803" y="8940"/>
                  <a:pt x="200060" y="9560"/>
                  <a:pt x="205740" y="15240"/>
                </a:cubicBezTo>
                <a:cubicBezTo>
                  <a:pt x="218692" y="28192"/>
                  <a:pt x="236220" y="60960"/>
                  <a:pt x="236220" y="60960"/>
                </a:cubicBezTo>
                <a:cubicBezTo>
                  <a:pt x="238760" y="71120"/>
                  <a:pt x="237298" y="83262"/>
                  <a:pt x="243840" y="91440"/>
                </a:cubicBezTo>
                <a:cubicBezTo>
                  <a:pt x="248858" y="97712"/>
                  <a:pt x="260274" y="94241"/>
                  <a:pt x="266700" y="99060"/>
                </a:cubicBezTo>
                <a:cubicBezTo>
                  <a:pt x="271244" y="102468"/>
                  <a:pt x="271780" y="109220"/>
                  <a:pt x="274320" y="114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064EB7-2351-43C5-9832-7217562D51AF}"/>
              </a:ext>
            </a:extLst>
          </p:cNvPr>
          <p:cNvSpPr/>
          <p:nvPr/>
        </p:nvSpPr>
        <p:spPr>
          <a:xfrm>
            <a:off x="492072" y="3100785"/>
            <a:ext cx="846761" cy="329278"/>
          </a:xfrm>
          <a:custGeom>
            <a:avLst/>
            <a:gdLst>
              <a:gd name="connsiteX0" fmla="*/ 0 w 548669"/>
              <a:gd name="connsiteY0" fmla="*/ 38100 h 213360"/>
              <a:gd name="connsiteX1" fmla="*/ 15240 w 548669"/>
              <a:gd name="connsiteY1" fmla="*/ 91440 h 213360"/>
              <a:gd name="connsiteX2" fmla="*/ 45720 w 548669"/>
              <a:gd name="connsiteY2" fmla="*/ 160020 h 213360"/>
              <a:gd name="connsiteX3" fmla="*/ 76200 w 548669"/>
              <a:gd name="connsiteY3" fmla="*/ 175260 h 213360"/>
              <a:gd name="connsiteX4" fmla="*/ 144780 w 548669"/>
              <a:gd name="connsiteY4" fmla="*/ 213360 h 213360"/>
              <a:gd name="connsiteX5" fmla="*/ 396240 w 548669"/>
              <a:gd name="connsiteY5" fmla="*/ 205740 h 213360"/>
              <a:gd name="connsiteX6" fmla="*/ 426720 w 548669"/>
              <a:gd name="connsiteY6" fmla="*/ 198120 h 213360"/>
              <a:gd name="connsiteX7" fmla="*/ 457200 w 548669"/>
              <a:gd name="connsiteY7" fmla="*/ 182880 h 213360"/>
              <a:gd name="connsiteX8" fmla="*/ 472440 w 548669"/>
              <a:gd name="connsiteY8" fmla="*/ 137160 h 213360"/>
              <a:gd name="connsiteX9" fmla="*/ 487680 w 548669"/>
              <a:gd name="connsiteY9" fmla="*/ 114300 h 213360"/>
              <a:gd name="connsiteX10" fmla="*/ 495300 w 548669"/>
              <a:gd name="connsiteY10" fmla="*/ 91440 h 213360"/>
              <a:gd name="connsiteX11" fmla="*/ 518160 w 548669"/>
              <a:gd name="connsiteY11" fmla="*/ 76200 h 213360"/>
              <a:gd name="connsiteX12" fmla="*/ 533400 w 548669"/>
              <a:gd name="connsiteY12" fmla="*/ 30480 h 213360"/>
              <a:gd name="connsiteX13" fmla="*/ 548640 w 548669"/>
              <a:gd name="connsiteY13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69" h="213360">
                <a:moveTo>
                  <a:pt x="0" y="38100"/>
                </a:moveTo>
                <a:cubicBezTo>
                  <a:pt x="5080" y="55880"/>
                  <a:pt x="9802" y="73766"/>
                  <a:pt x="15240" y="91440"/>
                </a:cubicBezTo>
                <a:cubicBezTo>
                  <a:pt x="19813" y="106304"/>
                  <a:pt x="29301" y="146337"/>
                  <a:pt x="45720" y="160020"/>
                </a:cubicBezTo>
                <a:cubicBezTo>
                  <a:pt x="54446" y="167292"/>
                  <a:pt x="66460" y="169416"/>
                  <a:pt x="76200" y="175260"/>
                </a:cubicBezTo>
                <a:cubicBezTo>
                  <a:pt x="141704" y="214562"/>
                  <a:pt x="98799" y="198033"/>
                  <a:pt x="144780" y="213360"/>
                </a:cubicBezTo>
                <a:cubicBezTo>
                  <a:pt x="228600" y="210820"/>
                  <a:pt x="312504" y="210266"/>
                  <a:pt x="396240" y="205740"/>
                </a:cubicBezTo>
                <a:cubicBezTo>
                  <a:pt x="406697" y="205175"/>
                  <a:pt x="416914" y="201797"/>
                  <a:pt x="426720" y="198120"/>
                </a:cubicBezTo>
                <a:cubicBezTo>
                  <a:pt x="437356" y="194132"/>
                  <a:pt x="447040" y="187960"/>
                  <a:pt x="457200" y="182880"/>
                </a:cubicBezTo>
                <a:cubicBezTo>
                  <a:pt x="462280" y="167640"/>
                  <a:pt x="463529" y="150526"/>
                  <a:pt x="472440" y="137160"/>
                </a:cubicBezTo>
                <a:cubicBezTo>
                  <a:pt x="477520" y="129540"/>
                  <a:pt x="483584" y="122491"/>
                  <a:pt x="487680" y="114300"/>
                </a:cubicBezTo>
                <a:cubicBezTo>
                  <a:pt x="491272" y="107116"/>
                  <a:pt x="490282" y="97712"/>
                  <a:pt x="495300" y="91440"/>
                </a:cubicBezTo>
                <a:cubicBezTo>
                  <a:pt x="501021" y="84289"/>
                  <a:pt x="510540" y="81280"/>
                  <a:pt x="518160" y="76200"/>
                </a:cubicBezTo>
                <a:cubicBezTo>
                  <a:pt x="523240" y="60960"/>
                  <a:pt x="524489" y="43846"/>
                  <a:pt x="533400" y="30480"/>
                </a:cubicBezTo>
                <a:cubicBezTo>
                  <a:pt x="550049" y="5507"/>
                  <a:pt x="548640" y="16778"/>
                  <a:pt x="54864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C287-607A-4A0B-A145-09DEA49FBA9E}"/>
              </a:ext>
            </a:extLst>
          </p:cNvPr>
          <p:cNvSpPr/>
          <p:nvPr/>
        </p:nvSpPr>
        <p:spPr>
          <a:xfrm>
            <a:off x="1962853" y="1399174"/>
            <a:ext cx="7727850" cy="4666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C5B5-B688-4104-ADB2-DFCF9434DD73}"/>
              </a:ext>
            </a:extLst>
          </p:cNvPr>
          <p:cNvSpPr txBox="1"/>
          <p:nvPr/>
        </p:nvSpPr>
        <p:spPr>
          <a:xfrm>
            <a:off x="14889" y="6065401"/>
            <a:ext cx="484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88" dirty="0"/>
              <a:t>Will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C8DF8-F9F6-47D4-B08A-F2722D162A2E}"/>
              </a:ext>
            </a:extLst>
          </p:cNvPr>
          <p:cNvSpPr/>
          <p:nvPr/>
        </p:nvSpPr>
        <p:spPr>
          <a:xfrm>
            <a:off x="4843290" y="1562973"/>
            <a:ext cx="1764109" cy="385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Order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E84E0-E13F-4669-8EBD-89EF7FC9D53C}"/>
              </a:ext>
            </a:extLst>
          </p:cNvPr>
          <p:cNvSpPr/>
          <p:nvPr/>
        </p:nvSpPr>
        <p:spPr>
          <a:xfrm>
            <a:off x="5957847" y="2560656"/>
            <a:ext cx="2610685" cy="24426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20777-64A8-4DC5-81D3-26B311E3A0F2}"/>
              </a:ext>
            </a:extLst>
          </p:cNvPr>
          <p:cNvSpPr/>
          <p:nvPr/>
        </p:nvSpPr>
        <p:spPr>
          <a:xfrm>
            <a:off x="3350635" y="2917733"/>
            <a:ext cx="1814512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Low in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EDBE-8D4E-4353-91A6-188E799363B1}"/>
              </a:ext>
            </a:extLst>
          </p:cNvPr>
          <p:cNvSpPr/>
          <p:nvPr/>
        </p:nvSpPr>
        <p:spPr>
          <a:xfrm>
            <a:off x="3350635" y="4404792"/>
            <a:ext cx="1814513" cy="315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i="1" dirty="0">
                <a:solidFill>
                  <a:schemeClr val="tx1"/>
                </a:solidFill>
              </a:rPr>
              <a:t>Product #060-1758-8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D97E1-1098-4D35-B8D0-AFC9123FBA3C}"/>
              </a:ext>
            </a:extLst>
          </p:cNvPr>
          <p:cNvSpPr/>
          <p:nvPr/>
        </p:nvSpPr>
        <p:spPr>
          <a:xfrm>
            <a:off x="3300952" y="3560233"/>
            <a:ext cx="1913878" cy="4784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 QTY :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00460-8A6F-4E9D-9064-35515B4B2575}"/>
              </a:ext>
            </a:extLst>
          </p:cNvPr>
          <p:cNvSpPr/>
          <p:nvPr/>
        </p:nvSpPr>
        <p:spPr>
          <a:xfrm>
            <a:off x="3604226" y="2245635"/>
            <a:ext cx="1307331" cy="2992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800F2-EED0-43DC-8897-7C67381E5639}"/>
              </a:ext>
            </a:extLst>
          </p:cNvPr>
          <p:cNvSpPr/>
          <p:nvPr/>
        </p:nvSpPr>
        <p:spPr>
          <a:xfrm>
            <a:off x="6587478" y="2718165"/>
            <a:ext cx="1358888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>
                <a:solidFill>
                  <a:schemeClr val="tx1"/>
                </a:solidFill>
              </a:rPr>
              <a:t>Order Info.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6EF221-6C34-4A21-96E4-B2398964F489}"/>
              </a:ext>
            </a:extLst>
          </p:cNvPr>
          <p:cNvSpPr/>
          <p:nvPr/>
        </p:nvSpPr>
        <p:spPr>
          <a:xfrm>
            <a:off x="6057309" y="2086692"/>
            <a:ext cx="2366951" cy="315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Order Number: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003C15-F868-4F21-A208-D366A96B483E}"/>
              </a:ext>
            </a:extLst>
          </p:cNvPr>
          <p:cNvSpPr/>
          <p:nvPr/>
        </p:nvSpPr>
        <p:spPr>
          <a:xfrm>
            <a:off x="6016710" y="3322074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Item Price: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22C3F6-74BD-4463-9843-C110646C9170}"/>
              </a:ext>
            </a:extLst>
          </p:cNvPr>
          <p:cNvSpPr/>
          <p:nvPr/>
        </p:nvSpPr>
        <p:spPr>
          <a:xfrm>
            <a:off x="6071838" y="3870314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Info.: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296B6-64C2-4E5D-8669-4443F7F574AE}"/>
              </a:ext>
            </a:extLst>
          </p:cNvPr>
          <p:cNvSpPr/>
          <p:nvPr/>
        </p:nvSpPr>
        <p:spPr>
          <a:xfrm>
            <a:off x="6095465" y="4437479"/>
            <a:ext cx="2366951" cy="315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88" dirty="0">
                <a:solidFill>
                  <a:schemeClr val="tx1"/>
                </a:solidFill>
              </a:rPr>
              <a:t>Info.: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42363E-D78A-438E-8F6B-6E72BC151D36}"/>
              </a:ext>
            </a:extLst>
          </p:cNvPr>
          <p:cNvSpPr/>
          <p:nvPr/>
        </p:nvSpPr>
        <p:spPr>
          <a:xfrm>
            <a:off x="4380666" y="5368339"/>
            <a:ext cx="920844" cy="315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/>
              <a:t>Confirm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9701ED-BA9B-4F2C-984F-839798745B44}"/>
              </a:ext>
            </a:extLst>
          </p:cNvPr>
          <p:cNvSpPr/>
          <p:nvPr/>
        </p:nvSpPr>
        <p:spPr>
          <a:xfrm>
            <a:off x="6022164" y="5364168"/>
            <a:ext cx="920844" cy="315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88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670C9E-9076-483E-BCDB-5EFF900B96B8}"/>
              </a:ext>
            </a:extLst>
          </p:cNvPr>
          <p:cNvSpPr/>
          <p:nvPr/>
        </p:nvSpPr>
        <p:spPr>
          <a:xfrm>
            <a:off x="3075743" y="2086692"/>
            <a:ext cx="4736182" cy="313286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307" b="1" dirty="0">
                <a:solidFill>
                  <a:schemeClr val="tx1"/>
                </a:solidFill>
              </a:rPr>
              <a:t>Order has been completed.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F3AC31-D09E-43EB-95F0-CBB8754093D1}"/>
              </a:ext>
            </a:extLst>
          </p:cNvPr>
          <p:cNvSpPr/>
          <p:nvPr/>
        </p:nvSpPr>
        <p:spPr>
          <a:xfrm>
            <a:off x="4739263" y="4451794"/>
            <a:ext cx="1168902" cy="3546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54" dirty="0"/>
              <a:t>OK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79A383E-FB6A-44FA-B19A-F409BA10F77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29" name="CustomShape 6">
            <a:extLst>
              <a:ext uri="{FF2B5EF4-FFF2-40B4-BE49-F238E27FC236}">
                <a16:creationId xmlns:a16="http://schemas.microsoft.com/office/drawing/2014/main" id="{9DACE220-C090-4999-BBEE-FF2CDD967C96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Inventory</a:t>
            </a:r>
          </a:p>
        </p:txBody>
      </p:sp>
      <p:sp>
        <p:nvSpPr>
          <p:cNvPr id="30" name="TextShape 7">
            <a:extLst>
              <a:ext uri="{FF2B5EF4-FFF2-40B4-BE49-F238E27FC236}">
                <a16:creationId xmlns:a16="http://schemas.microsoft.com/office/drawing/2014/main" id="{A17AB5D8-DB41-4FD7-A949-A1C378FE1E44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252A84-B2C8-4062-BEA8-BB40CFB1DBC8}"/>
              </a:ext>
            </a:extLst>
          </p:cNvPr>
          <p:cNvSpPr/>
          <p:nvPr/>
        </p:nvSpPr>
        <p:spPr>
          <a:xfrm>
            <a:off x="1967544" y="1401859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Home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EB74C6-F44B-45DA-A6D9-1A15E202093E}"/>
              </a:ext>
            </a:extLst>
          </p:cNvPr>
          <p:cNvSpPr/>
          <p:nvPr/>
        </p:nvSpPr>
        <p:spPr>
          <a:xfrm>
            <a:off x="1967544" y="1642196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Login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FF6E6E-730E-4C4A-BA2E-0F0A1A286F01}"/>
              </a:ext>
            </a:extLst>
          </p:cNvPr>
          <p:cNvSpPr/>
          <p:nvPr/>
        </p:nvSpPr>
        <p:spPr>
          <a:xfrm>
            <a:off x="1967543" y="1889357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3F41F2-4D18-4BAA-85C9-576B10D8AF7B}"/>
              </a:ext>
            </a:extLst>
          </p:cNvPr>
          <p:cNvSpPr/>
          <p:nvPr/>
        </p:nvSpPr>
        <p:spPr>
          <a:xfrm>
            <a:off x="1967542" y="2133853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Create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9DF93-C013-4F35-BFF4-6341C2839699}"/>
              </a:ext>
            </a:extLst>
          </p:cNvPr>
          <p:cNvSpPr/>
          <p:nvPr/>
        </p:nvSpPr>
        <p:spPr>
          <a:xfrm>
            <a:off x="1967541" y="2381151"/>
            <a:ext cx="743445" cy="249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Order Form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79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Kevin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1995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Inventory</a:t>
            </a:r>
          </a:p>
        </p:txBody>
      </p:sp>
    </p:spTree>
    <p:extLst>
      <p:ext uri="{BB962C8B-B14F-4D97-AF65-F5344CB8AC3E}">
        <p14:creationId xmlns:p14="http://schemas.microsoft.com/office/powerpoint/2010/main" val="974602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72A4E72-54EA-4490-AB2B-02B86657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499"/>
            <a:ext cx="10080625" cy="33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8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B863C1-C57F-4430-B63C-2F7E105A1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4" y="1398255"/>
            <a:ext cx="782111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6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B7A8E-8F38-46F6-8E0A-29714D6D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9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437A4B-6041-4ACF-9F4E-00EF1511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706"/>
            <a:ext cx="10080625" cy="42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6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565CC54-50BD-4105-8873-A8E0A4463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71" y="1026728"/>
            <a:ext cx="650648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 1-1</a:t>
            </a:r>
          </a:p>
        </p:txBody>
      </p:sp>
      <p:pic>
        <p:nvPicPr>
          <p:cNvPr id="527" name="Picture 52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CDFD79-92B2-4F00-9D2A-85BC9302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" y="2217762"/>
            <a:ext cx="10065004" cy="313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403CA6A-14BD-4D70-9CBC-DCE71774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123"/>
            <a:ext cx="10080625" cy="3495428"/>
          </a:xfrm>
          <a:prstGeom prst="rect">
            <a:avLst/>
          </a:prstGeom>
        </p:spPr>
      </p:pic>
      <p:sp>
        <p:nvSpPr>
          <p:cNvPr id="8" name="CustomShape 6">
            <a:extLst>
              <a:ext uri="{FF2B5EF4-FFF2-40B4-BE49-F238E27FC236}">
                <a16:creationId xmlns:a16="http://schemas.microsoft.com/office/drawing/2014/main" id="{1957B647-159C-4C08-BF76-4A6BF895F9FD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Repair</a:t>
            </a:r>
          </a:p>
        </p:txBody>
      </p:sp>
      <p:sp>
        <p:nvSpPr>
          <p:cNvPr id="9" name="TextShape 7">
            <a:extLst>
              <a:ext uri="{FF2B5EF4-FFF2-40B4-BE49-F238E27FC236}">
                <a16:creationId xmlns:a16="http://schemas.microsoft.com/office/drawing/2014/main" id="{E6B05A6C-0909-4DFF-9C43-DF23635EFF84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962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7063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Ryan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252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Repair </a:t>
            </a:r>
            <a:r>
              <a:rPr lang="en-CA" sz="2000" dirty="0"/>
              <a:t>(In stock)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60843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E74E3638-5CB9-4EAE-8B29-3CC978DC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701BB94A-93AE-4436-A187-8D050296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61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B6809-35A2-4268-9B61-B1A7AE686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70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B9AFA-56E0-4F7F-9A7C-1B8C947E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9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C3E08-E597-419F-B205-09C95FA7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5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5C1F4-F35B-408D-80E0-BAE6E859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92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73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9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A9BBA-BD49-4503-9FCC-E3FBD61B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 1-2</a:t>
            </a:r>
          </a:p>
        </p:txBody>
      </p:sp>
      <p:pic>
        <p:nvPicPr>
          <p:cNvPr id="527" name="Picture 52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F440A-A2E3-43B0-A5F6-3E584CCF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8" y="1494405"/>
            <a:ext cx="9138911" cy="59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0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A0BA4E50-6374-4CA2-B625-C56517E1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5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38680-7E1D-4416-92C7-036FE210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8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Ryan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2985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Repair </a:t>
            </a:r>
            <a:r>
              <a:rPr lang="en-CA" sz="2000" dirty="0"/>
              <a:t>(Out of stock)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7520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1AC68109-8C7C-4470-9274-AAD4C8BF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4F5E90E5-1068-40F1-995A-0DECA25F1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2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2BF0FF-ADF1-43E5-A06C-48E94736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58063-DDF3-4854-B3DC-FCC51F7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8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224A7-BA68-4C99-A9E9-3B392087E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9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286DD-70B2-4E8E-8568-E4A18F17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12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A8FBE4-4467-44A5-9A13-BA862DF5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 1-3</a:t>
            </a:r>
          </a:p>
        </p:txBody>
      </p:sp>
      <p:pic>
        <p:nvPicPr>
          <p:cNvPr id="527" name="Picture 52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A4D3-2B79-45FD-82E4-599E9DDD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98" y="1454297"/>
            <a:ext cx="7705827" cy="59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9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811437-7EB4-4A9C-98DB-48D79418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262"/>
            <a:ext cx="10045588" cy="56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4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0252A998-D5B6-4890-B245-98799F59A08E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Closing</a:t>
            </a:r>
          </a:p>
        </p:txBody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EA1D5EE7-5F0F-444B-BB34-424B818FC508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ECA52-9E78-402F-9A8D-5AD363AA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42327"/>
            <a:ext cx="10080625" cy="56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2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0252A998-D5B6-4890-B245-98799F59A08E}"/>
              </a:ext>
            </a:extLst>
          </p:cNvPr>
          <p:cNvSpPr/>
          <p:nvPr/>
        </p:nvSpPr>
        <p:spPr>
          <a:xfrm>
            <a:off x="111600" y="6954179"/>
            <a:ext cx="1275652" cy="605496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Closing</a:t>
            </a:r>
          </a:p>
        </p:txBody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EA1D5EE7-5F0F-444B-BB34-424B818FC508}"/>
              </a:ext>
            </a:extLst>
          </p:cNvPr>
          <p:cNvSpPr txBox="1"/>
          <p:nvPr/>
        </p:nvSpPr>
        <p:spPr>
          <a:xfrm>
            <a:off x="0" y="6698376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ECA52-9E78-402F-9A8D-5AD363AA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42327"/>
            <a:ext cx="10080625" cy="567501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26D10-BE79-4453-943D-96E9D455F3A3}"/>
              </a:ext>
            </a:extLst>
          </p:cNvPr>
          <p:cNvSpPr/>
          <p:nvPr/>
        </p:nvSpPr>
        <p:spPr>
          <a:xfrm>
            <a:off x="3075743" y="2086692"/>
            <a:ext cx="4736182" cy="313286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307" b="1" dirty="0">
                <a:solidFill>
                  <a:schemeClr val="tx1"/>
                </a:solidFill>
              </a:rPr>
              <a:t>Order has been completed.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6BDA3C-8E63-4089-B003-EEE3F85999DA}"/>
              </a:ext>
            </a:extLst>
          </p:cNvPr>
          <p:cNvSpPr/>
          <p:nvPr/>
        </p:nvSpPr>
        <p:spPr>
          <a:xfrm>
            <a:off x="4739263" y="4451794"/>
            <a:ext cx="1168902" cy="35461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54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69839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Closing</a:t>
            </a:r>
          </a:p>
        </p:txBody>
      </p:sp>
      <p:sp>
        <p:nvSpPr>
          <p:cNvPr id="717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718" name="Picture 717"/>
          <p:cNvPicPr/>
          <p:nvPr/>
        </p:nvPicPr>
        <p:blipFill>
          <a:blip r:embed="rId2"/>
          <a:stretch/>
        </p:blipFill>
        <p:spPr>
          <a:xfrm>
            <a:off x="8784000" y="3132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4E163-3DD8-4D9C-BBDF-C8FC3A150C38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9767" y="4367471"/>
            <a:ext cx="8895644" cy="940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Storyboard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56312" y="5571295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</a:t>
            </a:r>
            <a: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Yorguin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0B8AF-199F-40C8-8831-9B9514556466}"/>
              </a:ext>
            </a:extLst>
          </p:cNvPr>
          <p:cNvSpPr txBox="1"/>
          <p:nvPr/>
        </p:nvSpPr>
        <p:spPr>
          <a:xfrm>
            <a:off x="4189862" y="4630943"/>
            <a:ext cx="3503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-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24378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3" name="Picture 532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6D46-673C-42BA-BC0B-C7D587DA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96" y="1563480"/>
            <a:ext cx="4783483" cy="5078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658</Words>
  <Application>Microsoft Office PowerPoint</Application>
  <PresentationFormat>Custom</PresentationFormat>
  <Paragraphs>316</Paragraphs>
  <Slides>73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Open Sans</vt:lpstr>
      <vt:lpstr>맑은 고딕</vt:lpstr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Kang</dc:creator>
  <dc:description/>
  <cp:lastModifiedBy>Kanghyun Jo</cp:lastModifiedBy>
  <cp:revision>67</cp:revision>
  <dcterms:created xsi:type="dcterms:W3CDTF">2018-10-08T22:38:53Z</dcterms:created>
  <dcterms:modified xsi:type="dcterms:W3CDTF">2018-11-06T20:15:08Z</dcterms:modified>
  <dc:language>en-CA</dc:language>
</cp:coreProperties>
</file>