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89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7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9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7" r:id="rId5"/>
    <p:sldLayoutId id="2147483751" r:id="rId6"/>
    <p:sldLayoutId id="2147483752" r:id="rId7"/>
    <p:sldLayoutId id="2147483753" r:id="rId8"/>
    <p:sldLayoutId id="2147483756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F1C78ED0-6096-4B12-A5FA-76F0BBDDF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" b="113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F5D12-73D6-4050-99E7-21AD48259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Process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365C4-132D-45B9-AA32-963040C1C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Neer Jariwala</a:t>
            </a:r>
          </a:p>
          <a:p>
            <a:r>
              <a:rPr lang="en-US" sz="1700" dirty="0"/>
              <a:t>Kenneth Morton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66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C81B-025B-40D9-A028-0D7E404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vs 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2DB9-1801-4EE3-9313-6408A8E7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4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7055-3A2D-45C7-B585-76CCE585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Carousal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8A13-36D5-425C-BBF7-C0657FD7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1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ACBF-A3CA-49D1-B521-2ADE1C5B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Multiples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DCFF-05A9-4C9A-9FF4-ECC7DF70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8306-75FE-4016-8F3F-5587ACCF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D494-2362-4556-9639-D85B22F0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1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39B2-AD0E-4DAB-AA92-BC65B900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BB29-8E17-4B17-B606-B6E99301F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6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DCB8-5374-4D5E-BDDC-FB0EDF0D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65FF-F38D-428A-9913-3F020E6C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3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B018-0C9F-442F-94D1-D40CA440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5B06-FA53-4D27-8221-F953911E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2A7B-BB3C-4CC3-8705-F3C5B298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F879-7A29-43D1-83A1-3D6B950F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28B5-061A-4D3A-827C-D1BF6F65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EACC-54F9-470E-84D2-6F4AFDDD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6315-360A-4B39-8CF6-507340CE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Inspriation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C2DD-7979-4F81-809B-54049B1A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1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C2ED-DC7B-4577-80E1-B1AB1CCA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Burning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8441-6483-4C6C-9444-452479AE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0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E396-1C9F-4ED0-8016-278FB58F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1D02-636F-415D-90B6-2BD945457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3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A621-BE1B-405C-B52F-9B90F0F4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26F4-B3B1-4832-B2B7-C3426639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6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0A4C-FF5B-4603-9F58-CBB890B4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8829-CD71-43CD-99B2-A14BB5A8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72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32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Process Book</vt:lpstr>
      <vt:lpstr>Introduction</vt:lpstr>
      <vt:lpstr>Project Goals</vt:lpstr>
      <vt:lpstr>Motivation</vt:lpstr>
      <vt:lpstr>Inspriation</vt:lpstr>
      <vt:lpstr>Our Burning Questions</vt:lpstr>
      <vt:lpstr>Data Processing</vt:lpstr>
      <vt:lpstr>Exploratory Data Analysis</vt:lpstr>
      <vt:lpstr>Design choices</vt:lpstr>
      <vt:lpstr>Proposal vs Final Product</vt:lpstr>
      <vt:lpstr>Carousal</vt:lpstr>
      <vt:lpstr>Small Multiples</vt:lpstr>
      <vt:lpstr>Map</vt:lpstr>
      <vt:lpstr>Results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Book</dc:title>
  <dc:creator>Jariwala, Neer M.</dc:creator>
  <cp:lastModifiedBy>Jariwala, Neer M.</cp:lastModifiedBy>
  <cp:revision>2</cp:revision>
  <dcterms:created xsi:type="dcterms:W3CDTF">2020-03-05T14:49:17Z</dcterms:created>
  <dcterms:modified xsi:type="dcterms:W3CDTF">2020-03-05T14:58:52Z</dcterms:modified>
</cp:coreProperties>
</file>