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9" r:id="rId4"/>
    <p:sldId id="270" r:id="rId5"/>
    <p:sldId id="258" r:id="rId6"/>
    <p:sldId id="267" r:id="rId7"/>
    <p:sldId id="269" r:id="rId8"/>
    <p:sldId id="263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1D9C4-3E5D-4616-87FC-5969AE3650E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512BD-6841-4226-A1BB-EEC55938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5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512BD-6841-4226-A1BB-EEC559387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9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512BD-6841-4226-A1BB-EEC5593870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3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512BD-6841-4226-A1BB-EEC559387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512BD-6841-4226-A1BB-EEC5593870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more complex now but simplified in planning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512BD-6841-4226-A1BB-EEC5593870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Touch on what was simplified. One aircraft class. Charger number. Charging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512BD-6841-4226-A1BB-EEC5593870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6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all IDs generated. Verify fault gen percent chance is working.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512BD-6841-4226-A1BB-EEC5593870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512BD-6841-4226-A1BB-EEC5593870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90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1 week deadline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512BD-6841-4226-A1BB-EEC5593870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512BD-6841-4226-A1BB-EEC5593870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2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E613-E25F-4587-9603-704A5611A1E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59E613-E25F-4587-9603-704A5611A1E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92D090F-176C-4BA9-A605-67B2C71B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7299-D878-5362-2791-01F7BBF3E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</a:t>
            </a:r>
            <a:r>
              <a:rPr lang="en-US" dirty="0" err="1"/>
              <a:t>Vtol</a:t>
            </a:r>
            <a:r>
              <a:rPr lang="en-US" dirty="0"/>
              <a:t> Aircraft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7AFEF-29FB-0A00-D7FC-C02C4FABF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Kodiak North</a:t>
            </a:r>
          </a:p>
        </p:txBody>
      </p:sp>
    </p:spTree>
    <p:extLst>
      <p:ext uri="{BB962C8B-B14F-4D97-AF65-F5344CB8AC3E}">
        <p14:creationId xmlns:p14="http://schemas.microsoft.com/office/powerpoint/2010/main" val="289023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C0D4-C6B6-E929-65A4-85450FFF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Tricopter</a:t>
            </a:r>
            <a:br>
              <a:rPr lang="en-US" dirty="0"/>
            </a:br>
            <a:r>
              <a:rPr lang="en-US" dirty="0"/>
              <a:t>yaw</a:t>
            </a:r>
          </a:p>
        </p:txBody>
      </p:sp>
      <p:pic>
        <p:nvPicPr>
          <p:cNvPr id="1026" name="Picture 2" descr="TricopteratTopDown-copy">
            <a:extLst>
              <a:ext uri="{FF2B5EF4-FFF2-40B4-BE49-F238E27FC236}">
                <a16:creationId xmlns:a16="http://schemas.microsoft.com/office/drawing/2014/main" id="{25AE8DD0-A09C-550B-1E09-D532238FEB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62" y="1174715"/>
            <a:ext cx="4313755" cy="450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65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6DED-B289-4EDA-B8DB-CC8B5672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C9DA-1212-FA06-1B7C-4466773D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Excited to write code, but need to plan first</a:t>
            </a:r>
          </a:p>
          <a:p>
            <a:r>
              <a:rPr lang="en-US" dirty="0"/>
              <a:t>Brainstorm</a:t>
            </a:r>
          </a:p>
          <a:p>
            <a:r>
              <a:rPr lang="en-US" dirty="0"/>
              <a:t>Equations for flight time </a:t>
            </a:r>
            <a:r>
              <a:rPr lang="en-US"/>
              <a:t>/ charge time</a:t>
            </a:r>
            <a:endParaRPr lang="en-US" dirty="0"/>
          </a:p>
          <a:p>
            <a:r>
              <a:rPr lang="en-US" dirty="0"/>
              <a:t>Understand the problem</a:t>
            </a:r>
          </a:p>
          <a:p>
            <a:r>
              <a:rPr lang="en-US" dirty="0"/>
              <a:t>List of requirements</a:t>
            </a:r>
          </a:p>
        </p:txBody>
      </p:sp>
      <p:pic>
        <p:nvPicPr>
          <p:cNvPr id="7" name="Picture 6" descr="Light bulb glowing">
            <a:extLst>
              <a:ext uri="{FF2B5EF4-FFF2-40B4-BE49-F238E27FC236}">
                <a16:creationId xmlns:a16="http://schemas.microsoft.com/office/drawing/2014/main" id="{CEEAB80D-2702-54F2-E7F0-48E341821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70" y="4322078"/>
            <a:ext cx="2412448" cy="14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2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725939-8C95-BB48-4AC8-82C049CE9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19" y="3030296"/>
            <a:ext cx="6725144" cy="3484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54AED-DF14-E542-9874-47457770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</a:t>
            </a:r>
            <a:br>
              <a:rPr lang="en-US" dirty="0"/>
            </a:br>
            <a:r>
              <a:rPr lang="en-US" dirty="0"/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8726-44C0-C0C0-BA2A-B905AF79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6582537" cy="2400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Testing the code – 1, 2, and 3 hour simulation tests</a:t>
            </a:r>
          </a:p>
          <a:p>
            <a:r>
              <a:rPr lang="en-US" dirty="0"/>
              <a:t>Defining the Aircraft class</a:t>
            </a:r>
          </a:p>
          <a:p>
            <a:r>
              <a:rPr lang="en-US" dirty="0"/>
              <a:t>Loop time step</a:t>
            </a:r>
          </a:p>
          <a:p>
            <a:pPr lvl="1"/>
            <a:r>
              <a:rPr lang="en-US" dirty="0"/>
              <a:t>Decision driven by Echo</a:t>
            </a:r>
          </a:p>
          <a:p>
            <a:r>
              <a:rPr lang="en-US" dirty="0"/>
              <a:t>State machine</a:t>
            </a:r>
          </a:p>
        </p:txBody>
      </p:sp>
    </p:spTree>
    <p:extLst>
      <p:ext uri="{BB962C8B-B14F-4D97-AF65-F5344CB8AC3E}">
        <p14:creationId xmlns:p14="http://schemas.microsoft.com/office/powerpoint/2010/main" val="193633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5BBB-F791-D715-2ED1-ABBA0948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</a:t>
            </a:r>
            <a:br>
              <a:rPr lang="en-US" dirty="0"/>
            </a:br>
            <a:r>
              <a:rPr lang="en-US" dirty="0"/>
              <a:t>Important Considerations</a:t>
            </a:r>
            <a:br>
              <a:rPr lang="en-US" dirty="0"/>
            </a:br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5AEA-28CB-C4FE-C435-470F2AACB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6596999" cy="3186897"/>
          </a:xfrm>
        </p:spPr>
        <p:txBody>
          <a:bodyPr/>
          <a:lstStyle/>
          <a:p>
            <a:r>
              <a:rPr lang="en-US" dirty="0"/>
              <a:t>Queue of aircraft in line to charge</a:t>
            </a:r>
          </a:p>
          <a:p>
            <a:r>
              <a:rPr lang="en-US" dirty="0"/>
              <a:t>Assigning aircraft to queue of available chargers</a:t>
            </a:r>
          </a:p>
          <a:p>
            <a:r>
              <a:rPr lang="en-US" dirty="0"/>
              <a:t>Recording metrics required to calculate output</a:t>
            </a:r>
          </a:p>
          <a:p>
            <a:r>
              <a:rPr lang="en-US" dirty="0"/>
              <a:t>Minimize memory usage</a:t>
            </a:r>
          </a:p>
          <a:p>
            <a:r>
              <a:rPr lang="en-US" dirty="0"/>
              <a:t>Minimize the software to write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67013-008D-DAB6-1517-3054D3DD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82" y="3424428"/>
            <a:ext cx="6596999" cy="231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6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2663-2F58-DB6C-BAF2-255526BA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Plan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Prioritize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5DC5-6BF1-14B2-16D2-3CB7D446E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C++ 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Concrete definition of the Aircraft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small with one Alpha aircraft.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Incorporate one charger.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Two vehicles and two chargers.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Three vehicles and chargers. Test every vehicle type.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Increase aircraft array from 3 to 10. Create the charging 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ID generation, and fault generation.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averages and totals, and write output to file.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61FE2D-B7C2-2A3F-509A-D33A2EB4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526" y="11238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5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7D07-A0ED-E466-CC19-7B580888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626C-1196-1613-1601-3B89B1BA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state transitions</a:t>
            </a:r>
          </a:p>
          <a:p>
            <a:r>
              <a:rPr lang="en-US" dirty="0"/>
              <a:t>Random ID generation test</a:t>
            </a:r>
          </a:p>
          <a:p>
            <a:r>
              <a:rPr lang="en-US" dirty="0"/>
              <a:t>Fault generation test</a:t>
            </a:r>
          </a:p>
          <a:p>
            <a:r>
              <a:rPr lang="en-US" dirty="0"/>
              <a:t>Output calculations test</a:t>
            </a:r>
          </a:p>
        </p:txBody>
      </p:sp>
      <p:pic>
        <p:nvPicPr>
          <p:cNvPr id="5" name="Picture 4" descr="Hand typing on keyboard">
            <a:extLst>
              <a:ext uri="{FF2B5EF4-FFF2-40B4-BE49-F238E27FC236}">
                <a16:creationId xmlns:a16="http://schemas.microsoft.com/office/drawing/2014/main" id="{59BD4E16-1A92-8EFD-08BB-0C2F1C391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68" y="2194301"/>
            <a:ext cx="3690382" cy="24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2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09F6-1E72-17DE-318A-94CDAA91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DCBD-269F-8998-DF79-5A640560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spent planning VS writing code</a:t>
            </a:r>
          </a:p>
          <a:p>
            <a:r>
              <a:rPr lang="en-US" dirty="0"/>
              <a:t>Following the plan</a:t>
            </a:r>
          </a:p>
          <a:p>
            <a:r>
              <a:rPr lang="en-US" dirty="0"/>
              <a:t>Test driven development</a:t>
            </a:r>
          </a:p>
          <a:p>
            <a:pPr lvl="1"/>
            <a:r>
              <a:rPr lang="en-US" dirty="0"/>
              <a:t>Catching mistakes right away</a:t>
            </a:r>
          </a:p>
          <a:p>
            <a:r>
              <a:rPr lang="en-US" dirty="0"/>
              <a:t>Minimized SW written</a:t>
            </a:r>
          </a:p>
          <a:p>
            <a:r>
              <a:rPr lang="en-US" dirty="0"/>
              <a:t>Short files and function sizes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9554B0-5FD5-154C-18B9-A2247559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89" y="2367153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E553-869B-88B7-A9E1-606DF3F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CEC4-18E0-63C3-00F7-7AC6F3AA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planning / better organized notes</a:t>
            </a:r>
          </a:p>
          <a:p>
            <a:r>
              <a:rPr lang="en-US" dirty="0"/>
              <a:t>Approach to test driven development</a:t>
            </a:r>
          </a:p>
          <a:p>
            <a:r>
              <a:rPr lang="en-US" dirty="0"/>
              <a:t>Random ID generation – retrying if it fails</a:t>
            </a:r>
          </a:p>
          <a:p>
            <a:r>
              <a:rPr lang="en-US" dirty="0"/>
              <a:t>Testing for NULL pointers in function arguments</a:t>
            </a:r>
          </a:p>
          <a:p>
            <a:r>
              <a:rPr lang="en-US" dirty="0"/>
              <a:t>Naming conventions</a:t>
            </a:r>
          </a:p>
          <a:p>
            <a:r>
              <a:rPr lang="en-US" dirty="0"/>
              <a:t>Workspace cleanliness</a:t>
            </a:r>
          </a:p>
        </p:txBody>
      </p:sp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11BCFD20-36CD-5619-5CDD-E452F9C9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94" y="4136066"/>
            <a:ext cx="2516037" cy="14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4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BC9-101E-D549-F30D-3F4D216C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9" name="Content Placeholder 8" descr="Question mark against red wall">
            <a:extLst>
              <a:ext uri="{FF2B5EF4-FFF2-40B4-BE49-F238E27FC236}">
                <a16:creationId xmlns:a16="http://schemas.microsoft.com/office/drawing/2014/main" id="{52F59EC4-87D6-D5F2-F8BA-60D6503D5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19" y="1919190"/>
            <a:ext cx="4995299" cy="3019619"/>
          </a:xfrm>
        </p:spPr>
      </p:pic>
    </p:spTree>
    <p:extLst>
      <p:ext uri="{BB962C8B-B14F-4D97-AF65-F5344CB8AC3E}">
        <p14:creationId xmlns:p14="http://schemas.microsoft.com/office/powerpoint/2010/main" val="354438005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539</TotalTime>
  <Words>303</Words>
  <Application>Microsoft Office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 2</vt:lpstr>
      <vt:lpstr>Frame</vt:lpstr>
      <vt:lpstr>E-Vtol Aircraft Simulation</vt:lpstr>
      <vt:lpstr>Initial Thoughts</vt:lpstr>
      <vt:lpstr>Requirements and Important Considerations</vt:lpstr>
      <vt:lpstr>Requirements and Important Considerations Contd.</vt:lpstr>
      <vt:lpstr>Create a Plan and Prioritize</vt:lpstr>
      <vt:lpstr>Unit Tests</vt:lpstr>
      <vt:lpstr>Key Successes</vt:lpstr>
      <vt:lpstr>Improvements</vt:lpstr>
      <vt:lpstr>Questions</vt:lpstr>
      <vt:lpstr>Tricopter yaw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Kodiak North</dc:creator>
  <cp:lastModifiedBy>Unknown user</cp:lastModifiedBy>
  <cp:revision>73</cp:revision>
  <dcterms:created xsi:type="dcterms:W3CDTF">2024-10-26T22:36:19Z</dcterms:created>
  <dcterms:modified xsi:type="dcterms:W3CDTF">2024-11-04T03:42:12Z</dcterms:modified>
</cp:coreProperties>
</file>