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59E613-E25F-4587-9603-704A5611A1E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7299-D878-5362-2791-01F7BBF3E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Vtol</a:t>
            </a:r>
            <a:r>
              <a:rPr lang="en-US" dirty="0"/>
              <a:t> Aircraft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7AFEF-29FB-0A00-D7FC-C02C4FABF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Kodiak North</a:t>
            </a:r>
          </a:p>
        </p:txBody>
      </p:sp>
    </p:spTree>
    <p:extLst>
      <p:ext uri="{BB962C8B-B14F-4D97-AF65-F5344CB8AC3E}">
        <p14:creationId xmlns:p14="http://schemas.microsoft.com/office/powerpoint/2010/main" val="28902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BC9-101E-D549-F30D-3F4D216C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2B30-2708-B105-5ECD-D0916AFB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6DED-B289-4EDA-B8DB-CC8B5672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C9DA-1212-FA06-1B7C-4466773D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Excited to write code, but need to plan first</a:t>
            </a:r>
          </a:p>
          <a:p>
            <a:r>
              <a:rPr lang="en-US" dirty="0"/>
              <a:t>Brainstorm</a:t>
            </a:r>
          </a:p>
          <a:p>
            <a:r>
              <a:rPr lang="en-US" dirty="0"/>
              <a:t>Equations</a:t>
            </a:r>
          </a:p>
          <a:p>
            <a:r>
              <a:rPr lang="en-US" dirty="0"/>
              <a:t>Understand the problem</a:t>
            </a:r>
          </a:p>
          <a:p>
            <a:r>
              <a:rPr lang="en-US" dirty="0"/>
              <a:t>List of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210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4AED-DF14-E542-9874-47457770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</a:t>
            </a:r>
            <a:br>
              <a:rPr lang="en-US" dirty="0"/>
            </a:br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8726-44C0-C0C0-BA2A-B905AF79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the code – 1, 2, and 3 hour simulation tests</a:t>
            </a:r>
          </a:p>
          <a:p>
            <a:r>
              <a:rPr lang="en-US" dirty="0"/>
              <a:t>Defining the Aircraft class (Parent and child classes)</a:t>
            </a:r>
          </a:p>
          <a:p>
            <a:r>
              <a:rPr lang="en-US" dirty="0"/>
              <a:t>State machine</a:t>
            </a:r>
          </a:p>
          <a:p>
            <a:r>
              <a:rPr lang="en-US" dirty="0"/>
              <a:t>Loop time step</a:t>
            </a:r>
          </a:p>
          <a:p>
            <a:r>
              <a:rPr lang="en-US" dirty="0"/>
              <a:t>Queue of aircraft in line to charge</a:t>
            </a:r>
          </a:p>
          <a:p>
            <a:r>
              <a:rPr lang="en-US" dirty="0"/>
              <a:t>Assigning aircraft to chargers (queue of available chargers)</a:t>
            </a:r>
          </a:p>
          <a:p>
            <a:r>
              <a:rPr lang="en-US" dirty="0"/>
              <a:t>Recording metrics required to calculate output</a:t>
            </a:r>
          </a:p>
          <a:p>
            <a:r>
              <a:rPr lang="en-US" dirty="0"/>
              <a:t>Minimize memory usage</a:t>
            </a:r>
          </a:p>
          <a:p>
            <a:pPr lvl="1"/>
            <a:r>
              <a:rPr lang="en-US" dirty="0"/>
              <a:t>Total flight duration used to calculate total distance traveled</a:t>
            </a:r>
          </a:p>
          <a:p>
            <a:r>
              <a:rPr lang="en-US" dirty="0"/>
              <a:t>Minimize the software to write</a:t>
            </a:r>
          </a:p>
          <a:p>
            <a:pPr marL="0" indent="0">
              <a:buNone/>
            </a:pPr>
            <a:r>
              <a:rPr lang="en-US" i="1" dirty="0"/>
              <a:t>Some of these ideas were more complex now, but were simplified later as the plan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2663-2F58-DB6C-BAF2-255526B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Plan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Prioritize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5DC5-6BF1-14B2-16D2-3CB7D446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C++ 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Concrete definition of the Aircraft class</a:t>
            </a:r>
          </a:p>
          <a:p>
            <a:pPr lvl="1"/>
            <a:r>
              <a:rPr lang="en-US" dirty="0"/>
              <a:t>Vehicle type ID to select common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small with one Alpha aircraft. Run 1, 2, and 3 hour tests. Verify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Incorporate one charger. Repeat tests and verify.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Two vehicles and two chargers. Repeat tests.</a:t>
            </a:r>
          </a:p>
          <a:p>
            <a:pPr lvl="1"/>
            <a:r>
              <a:rPr lang="en-US" dirty="0"/>
              <a:t>Chargers available simplified to a number rather than a queue.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Three vehicles and chargers. Test every vehicle type in the array of three.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Slowly increase aircraft array from 3 to 10. Create the charging line.</a:t>
            </a:r>
          </a:p>
          <a:p>
            <a:pPr lvl="1"/>
            <a:r>
              <a:rPr lang="en-US" dirty="0"/>
              <a:t>Charging line simplified to queue of array </a:t>
            </a:r>
            <a:r>
              <a:rPr lang="en-US" dirty="0" err="1"/>
              <a:t>indicies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ID generation, and fault generation.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averages and totals, and write output to file.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3B6-C03F-6736-0EAE-048DC170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Echo’s Influence on loop time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DD96-286B-36D4-2B69-A29A525E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made to round off echo’s flight duration</a:t>
            </a:r>
          </a:p>
        </p:txBody>
      </p:sp>
    </p:spTree>
    <p:extLst>
      <p:ext uri="{BB962C8B-B14F-4D97-AF65-F5344CB8AC3E}">
        <p14:creationId xmlns:p14="http://schemas.microsoft.com/office/powerpoint/2010/main" val="160450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0EDA-3987-BFF8-E9E3-BD081E0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 simulation grew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AD18-3C41-E2EE-10CA-E2B67E15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the state transitions in step 7</a:t>
            </a:r>
          </a:p>
          <a:p>
            <a:r>
              <a:rPr lang="en-US" dirty="0"/>
              <a:t>Uncovered timing offset</a:t>
            </a:r>
          </a:p>
        </p:txBody>
      </p:sp>
    </p:spTree>
    <p:extLst>
      <p:ext uri="{BB962C8B-B14F-4D97-AF65-F5344CB8AC3E}">
        <p14:creationId xmlns:p14="http://schemas.microsoft.com/office/powerpoint/2010/main" val="176860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2624-9F30-A1DD-F695-873D005D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ID Generation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EA7A-8AF2-EC89-EDAD-11F10C9D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8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E630-99A7-1C1B-342B-FD306EEC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Generation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5CDD-6166-D65C-FC50-BAC55FAF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E553-869B-88B7-A9E1-606DF3F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file output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CEC4-18E0-63C3-00F7-7AC6F3AA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Uncovered problem with array initialization (or </a:t>
            </a:r>
            <a:r>
              <a:rPr lang="en-US"/>
              <a:t>lack thereof)</a:t>
            </a:r>
          </a:p>
        </p:txBody>
      </p:sp>
    </p:spTree>
    <p:extLst>
      <p:ext uri="{BB962C8B-B14F-4D97-AF65-F5344CB8AC3E}">
        <p14:creationId xmlns:p14="http://schemas.microsoft.com/office/powerpoint/2010/main" val="29862413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132</TotalTime>
  <Words>296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E-Vtol Aircraft Simulation</vt:lpstr>
      <vt:lpstr>Initial Thoughts</vt:lpstr>
      <vt:lpstr>Requirements and Important Considerations</vt:lpstr>
      <vt:lpstr>Create a Plan and Prioritize</vt:lpstr>
      <vt:lpstr>Echo’s Influence on loop time step</vt:lpstr>
      <vt:lpstr>Testing as simulation grew</vt:lpstr>
      <vt:lpstr>Random ID Generation Test</vt:lpstr>
      <vt:lpstr>Fault Generation Test</vt:lpstr>
      <vt:lpstr>Testing file output calculations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Kodiak North</dc:creator>
  <cp:lastModifiedBy>Unknown user</cp:lastModifiedBy>
  <cp:revision>33</cp:revision>
  <dcterms:created xsi:type="dcterms:W3CDTF">2024-10-26T22:36:19Z</dcterms:created>
  <dcterms:modified xsi:type="dcterms:W3CDTF">2024-10-27T00:49:03Z</dcterms:modified>
</cp:coreProperties>
</file>