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7" r:id="rId6"/>
    <p:sldId id="263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59E613-E25F-4587-9603-704A5611A1E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7299-D878-5362-2791-01F7BBF3E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Vtol</a:t>
            </a:r>
            <a:r>
              <a:rPr lang="en-US" dirty="0"/>
              <a:t> Aircraft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7AFEF-29FB-0A00-D7FC-C02C4FABF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Kodiak North</a:t>
            </a:r>
          </a:p>
        </p:txBody>
      </p:sp>
    </p:spTree>
    <p:extLst>
      <p:ext uri="{BB962C8B-B14F-4D97-AF65-F5344CB8AC3E}">
        <p14:creationId xmlns:p14="http://schemas.microsoft.com/office/powerpoint/2010/main" val="289023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6DED-B289-4EDA-B8DB-CC8B5672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C9DA-1212-FA06-1B7C-4466773D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Excited to write code, but need to plan first</a:t>
            </a:r>
          </a:p>
          <a:p>
            <a:r>
              <a:rPr lang="en-US" dirty="0"/>
              <a:t>Brainstorm</a:t>
            </a:r>
          </a:p>
          <a:p>
            <a:r>
              <a:rPr lang="en-US" dirty="0"/>
              <a:t>Equations for flight time </a:t>
            </a:r>
            <a:r>
              <a:rPr lang="en-US"/>
              <a:t>/ charge time</a:t>
            </a:r>
            <a:endParaRPr lang="en-US" dirty="0"/>
          </a:p>
          <a:p>
            <a:r>
              <a:rPr lang="en-US" dirty="0"/>
              <a:t>Understand the problem</a:t>
            </a:r>
          </a:p>
          <a:p>
            <a:r>
              <a:rPr lang="en-US" dirty="0"/>
              <a:t>List of requirements</a:t>
            </a:r>
          </a:p>
        </p:txBody>
      </p:sp>
      <p:pic>
        <p:nvPicPr>
          <p:cNvPr id="7" name="Picture 6" descr="Light bulb glowing">
            <a:extLst>
              <a:ext uri="{FF2B5EF4-FFF2-40B4-BE49-F238E27FC236}">
                <a16:creationId xmlns:a16="http://schemas.microsoft.com/office/drawing/2014/main" id="{CEEAB80D-2702-54F2-E7F0-48E34182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0" y="4322078"/>
            <a:ext cx="2412448" cy="14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4AED-DF14-E542-9874-47457770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</a:t>
            </a:r>
            <a:br>
              <a:rPr lang="en-US" dirty="0"/>
            </a:br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8726-44C0-C0C0-BA2A-B905AF79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the code – 1, 2, and 3 hour simulation tests</a:t>
            </a:r>
          </a:p>
          <a:p>
            <a:r>
              <a:rPr lang="en-US" dirty="0"/>
              <a:t>Defining the Aircraft class (Parent and child classes)</a:t>
            </a:r>
          </a:p>
          <a:p>
            <a:r>
              <a:rPr lang="en-US" dirty="0"/>
              <a:t>State machine</a:t>
            </a:r>
          </a:p>
          <a:p>
            <a:r>
              <a:rPr lang="en-US" dirty="0"/>
              <a:t>Loop time step</a:t>
            </a:r>
          </a:p>
          <a:p>
            <a:pPr lvl="1"/>
            <a:r>
              <a:rPr lang="en-US" dirty="0"/>
              <a:t>Decision driven by Echo</a:t>
            </a:r>
          </a:p>
          <a:p>
            <a:r>
              <a:rPr lang="en-US" dirty="0"/>
              <a:t>Queue of aircraft in line to charge</a:t>
            </a:r>
          </a:p>
          <a:p>
            <a:r>
              <a:rPr lang="en-US" dirty="0"/>
              <a:t>Assigning aircraft to chargers (queue of available chargers)</a:t>
            </a:r>
          </a:p>
          <a:p>
            <a:r>
              <a:rPr lang="en-US" dirty="0"/>
              <a:t>Recording metrics required to calculate output</a:t>
            </a:r>
          </a:p>
          <a:p>
            <a:r>
              <a:rPr lang="en-US" dirty="0"/>
              <a:t>Minimize memory usage</a:t>
            </a:r>
          </a:p>
          <a:p>
            <a:pPr lvl="1"/>
            <a:r>
              <a:rPr lang="en-US" dirty="0"/>
              <a:t>Total flight duration used to calculate total distance traveled</a:t>
            </a:r>
          </a:p>
          <a:p>
            <a:r>
              <a:rPr lang="en-US" dirty="0"/>
              <a:t>Minimize the software to write</a:t>
            </a:r>
          </a:p>
          <a:p>
            <a:pPr marL="0" indent="0">
              <a:buNone/>
            </a:pPr>
            <a:r>
              <a:rPr lang="en-US" i="1" dirty="0"/>
              <a:t>Some of these ideas were more complex now, but simplified later as the plan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2663-2F58-DB6C-BAF2-255526BA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Plan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Prioritize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5DC5-6BF1-14B2-16D2-3CB7D446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C++ 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Concrete definition of the Aircraft class</a:t>
            </a:r>
          </a:p>
          <a:p>
            <a:pPr lvl="1"/>
            <a:r>
              <a:rPr lang="en-US" dirty="0"/>
              <a:t>Vehicle type ID to select common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small with one Alpha aircraft. Run 1, 2, and 3 hour tests. Verify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Incorporate one charger. Repeat tests and verify.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Two vehicles and two chargers. Repeat tests.</a:t>
            </a:r>
          </a:p>
          <a:p>
            <a:pPr lvl="1"/>
            <a:r>
              <a:rPr lang="en-US" dirty="0"/>
              <a:t>Chargers available simplified to a number rather than a queue.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Three vehicles and chargers. Test every vehicle type in the array of three.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Slowly increase aircraft array from 3 to 10. Create the charging line.</a:t>
            </a:r>
          </a:p>
          <a:p>
            <a:pPr lvl="1"/>
            <a:r>
              <a:rPr lang="en-US" dirty="0"/>
              <a:t>Charging line simplified to queue of array </a:t>
            </a:r>
            <a:r>
              <a:rPr lang="en-US" dirty="0" err="1"/>
              <a:t>indicies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ID generation, and fault generation.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averages and totals, and write output to file.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7D07-A0ED-E466-CC19-7B580888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626C-1196-1613-1601-3B89B1BA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state transitions</a:t>
            </a:r>
          </a:p>
          <a:p>
            <a:r>
              <a:rPr lang="en-US" dirty="0"/>
              <a:t>Random ID generation test – verify every company ID is generated at least once. Exit simulation and re-run otherwise.</a:t>
            </a:r>
          </a:p>
          <a:p>
            <a:r>
              <a:rPr lang="en-US" dirty="0"/>
              <a:t>Fault generation – Alpha aircraft with 25% chance of a fault, run through fault percent chance 1000 times, should have around 250 faults.</a:t>
            </a:r>
          </a:p>
          <a:p>
            <a:r>
              <a:rPr lang="en-US" dirty="0"/>
              <a:t>Output calculations test</a:t>
            </a:r>
          </a:p>
        </p:txBody>
      </p:sp>
      <p:pic>
        <p:nvPicPr>
          <p:cNvPr id="5" name="Picture 4" descr="Hand typing on keyboard">
            <a:extLst>
              <a:ext uri="{FF2B5EF4-FFF2-40B4-BE49-F238E27FC236}">
                <a16:creationId xmlns:a16="http://schemas.microsoft.com/office/drawing/2014/main" id="{59BD4E16-1A92-8EFD-08BB-0C2F1C39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73" y="4289625"/>
            <a:ext cx="2153093" cy="14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E553-869B-88B7-A9E1-606DF3F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CEC4-18E0-63C3-00F7-7AC6F3AA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planning / better organized notes</a:t>
            </a:r>
          </a:p>
          <a:p>
            <a:r>
              <a:rPr lang="en-US" dirty="0"/>
              <a:t>Approach to test driven development</a:t>
            </a:r>
          </a:p>
          <a:p>
            <a:r>
              <a:rPr lang="en-US" dirty="0"/>
              <a:t>Random ID generation – retrying if it fails, rather than exiting</a:t>
            </a:r>
          </a:p>
          <a:p>
            <a:r>
              <a:rPr lang="en-US" dirty="0"/>
              <a:t>Testing for NULL pointers in function arguments</a:t>
            </a:r>
          </a:p>
          <a:p>
            <a:r>
              <a:rPr lang="en-US" dirty="0"/>
              <a:t>Naming conventions</a:t>
            </a:r>
          </a:p>
          <a:p>
            <a:r>
              <a:rPr lang="en-US" dirty="0"/>
              <a:t>Workspace cleanliness</a:t>
            </a:r>
          </a:p>
        </p:txBody>
      </p:sp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11BCFD20-36CD-5619-5CDD-E452F9C9C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94" y="4136066"/>
            <a:ext cx="2516037" cy="14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4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BC9-101E-D549-F30D-3F4D216C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9" name="Content Placeholder 8" descr="Question mark against red wall">
            <a:extLst>
              <a:ext uri="{FF2B5EF4-FFF2-40B4-BE49-F238E27FC236}">
                <a16:creationId xmlns:a16="http://schemas.microsoft.com/office/drawing/2014/main" id="{52F59EC4-87D6-D5F2-F8BA-60D6503D5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19" y="1919190"/>
            <a:ext cx="4995299" cy="3019619"/>
          </a:xfrm>
        </p:spPr>
      </p:pic>
    </p:spTree>
    <p:extLst>
      <p:ext uri="{BB962C8B-B14F-4D97-AF65-F5344CB8AC3E}">
        <p14:creationId xmlns:p14="http://schemas.microsoft.com/office/powerpoint/2010/main" val="354438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0D4-C6B6-E929-65A4-85450FFF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Tricopter</a:t>
            </a:r>
            <a:br>
              <a:rPr lang="en-US" dirty="0"/>
            </a:br>
            <a:r>
              <a:rPr lang="en-US" dirty="0"/>
              <a:t>yaw</a:t>
            </a:r>
          </a:p>
        </p:txBody>
      </p:sp>
      <p:pic>
        <p:nvPicPr>
          <p:cNvPr id="1026" name="Picture 2" descr="TricopteratTopDown-copy">
            <a:extLst>
              <a:ext uri="{FF2B5EF4-FFF2-40B4-BE49-F238E27FC236}">
                <a16:creationId xmlns:a16="http://schemas.microsoft.com/office/drawing/2014/main" id="{25AE8DD0-A09C-550B-1E09-D532238FEB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62" y="1174715"/>
            <a:ext cx="4313755" cy="450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501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269</TotalTime>
  <Words>350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E-Vtol Aircraft Simulation</vt:lpstr>
      <vt:lpstr>Initial Thoughts</vt:lpstr>
      <vt:lpstr>Requirements and Important Considerations</vt:lpstr>
      <vt:lpstr>Create a Plan and Prioritize</vt:lpstr>
      <vt:lpstr>Unit Tests</vt:lpstr>
      <vt:lpstr>Improvements</vt:lpstr>
      <vt:lpstr>Questions</vt:lpstr>
      <vt:lpstr>Tricopter yaw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Kodiak North</dc:creator>
  <cp:lastModifiedBy>Unknown user</cp:lastModifiedBy>
  <cp:revision>52</cp:revision>
  <dcterms:created xsi:type="dcterms:W3CDTF">2024-10-26T22:36:19Z</dcterms:created>
  <dcterms:modified xsi:type="dcterms:W3CDTF">2024-11-01T15:45:19Z</dcterms:modified>
</cp:coreProperties>
</file>