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notesMasterIdLst>
    <p:notesMasterId r:id="rId18"/>
  </p:notesMasterIdLst>
  <p:sldIdLst>
    <p:sldId id="256" r:id="rId2"/>
    <p:sldId id="257" r:id="rId3"/>
    <p:sldId id="285" r:id="rId4"/>
    <p:sldId id="290" r:id="rId5"/>
    <p:sldId id="292" r:id="rId6"/>
    <p:sldId id="293" r:id="rId7"/>
    <p:sldId id="286" r:id="rId8"/>
    <p:sldId id="289" r:id="rId9"/>
    <p:sldId id="297" r:id="rId10"/>
    <p:sldId id="296" r:id="rId11"/>
    <p:sldId id="287" r:id="rId12"/>
    <p:sldId id="288" r:id="rId13"/>
    <p:sldId id="291" r:id="rId14"/>
    <p:sldId id="294" r:id="rId15"/>
    <p:sldId id="295" r:id="rId16"/>
    <p:sldId id="281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D1F"/>
    <a:srgbClr val="3A5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2"/>
  </p:normalViewPr>
  <p:slideViewPr>
    <p:cSldViewPr snapToGrid="0">
      <p:cViewPr varScale="1">
        <p:scale>
          <a:sx n="97" d="100"/>
          <a:sy n="9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1E00-5774-4E35-B27B-B90045BE3BEE}" type="datetimeFigureOut">
              <a:rPr lang="en-CA" smtClean="0"/>
              <a:t>1/27/19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731D-9016-494C-A1F1-A0898AB81B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1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9B0-A554-4F95-A31F-FC0104010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E8276-C9C5-40B5-BD99-F54A852D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E1E3-400E-486B-9813-49D7D2D5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9474-642A-4589-9F0F-50253FD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0D2E-B3E6-4170-BD56-455B79F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3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2E9F-03FB-4168-965C-68DECBC2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33824-B534-4F03-8E61-8A5EB559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051B-A93D-41EA-8543-14F58DFD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4EFD-EEE7-476B-AA89-6369D5A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96EA-52CA-4216-B5B8-71D942B5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78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EC9AB-6446-478F-B641-21890626C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0964C-CDA5-4F0B-B2F4-798D66B6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4D1F-B97E-410E-9BF8-B626A85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77F9-DBED-4B24-B155-421BB00F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B885-00EE-45A1-92F6-80359AC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5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833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82560" y="5904000"/>
            <a:ext cx="418104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710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48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5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8CDA-8DA7-4C97-ADF3-4C2AF903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98A5-A333-4455-8FC3-14B07275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D2F1-787F-46C1-ABD3-10B92CA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4509-7165-4EC4-BEC0-D852052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F9AA-0AD4-474A-8A94-75B8B394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9479-457B-44AC-AB14-B636241A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3F98-A907-400B-A552-186496AC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F058-DAB5-4099-9BE6-CE01ADF6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CFBBA-4D35-40E6-AAFF-0E7D2590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02DC-37C1-4AFE-9CCF-FEBE3BA5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6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05A5-C40A-4F78-B1F1-EA58659F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146A-51DC-400A-9B23-E9B46A7DE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FA67A-23FD-4F8C-97E1-C095B0FBA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F113-1430-4AFA-B0AE-E786241F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3A51-D5C8-411B-A5A6-26C75508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7C80-2E4E-4146-A2B6-8241E8B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5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9D3F-B07D-4221-B489-BAC1E528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4B50-D9F8-4569-92FB-F9EEE3F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82DB-488C-4074-97C2-6AB785AD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C0563-1880-43C5-84FC-FEBD3D15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A7FC8-109E-4B18-987C-530E41410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6425C-072D-4A9E-84F7-41BB684A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9255C-11D3-4286-9296-28C09222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BD26-3959-4B40-9EAC-866F3CA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118-C855-4582-A8A1-17213087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FCB36-E6B8-40E2-A4FB-2E21592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2D73-71EC-478D-8747-E30D9EBC2768}" type="datetimeFigureOut">
              <a:rPr lang="en-CA" smtClean="0"/>
              <a:t>1/27/19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24724-E74B-45B9-BA3C-55E5F9B0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C15AB-83B8-43A1-A338-4FCAE05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6B71-8048-436F-8BC7-7C7A97602C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F67E-6299-4EB2-8E05-9BF4F904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908A7-0712-444C-A5DD-A146E212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095F-B410-402E-BEFF-CF4091FE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25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E43F-80D8-48CE-9CEF-390180A9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632D-7324-4CCE-9DCB-252AA874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8F48-58D1-4752-812B-E3F478BF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3CB2-1284-4F32-A245-A38DBB88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41B9-68D9-41CF-9868-FE01B77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C56C-67DF-4948-9BD2-18A389C2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7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BD58-FF69-4CEB-840A-E5E171C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8AF3-6B9E-487E-BEAE-E88D8D8F5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69424-DC9D-41EA-90E8-44AAEA2A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CD61-06EA-484A-B4E8-6A611622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9A49AE9B-FCFF-408C-BE1C-493E05451A1F}" type="datetime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27.01.2019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94FF-3F91-40B0-9BEB-DCEB213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74A99-21B9-406F-BC02-8D2EBC50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A21A3DD-BD6C-44B5-BC14-1D92C9027EEF}" type="slidenum">
              <a:rPr lang="de-DE" sz="105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w Cen MT"/>
              </a:rPr>
              <a:t>‹#›</a:t>
            </a:fld>
            <a:endParaRPr lang="de-DE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7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B321A-F1DA-4E2B-94A5-B19BE6A7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F221-12D1-4E29-ADC2-0E61A2D7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1FC4-6379-46A4-9283-B4ED6642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968D-8336-4FAE-9767-2AB9CF25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1AF5-5587-4433-8B5C-1C83AF56D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77B7E02-C5C3-42E1-9E81-5EDFE5676089}" type="slidenum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D7E5F448-BD4E-4096-9503-AA40BF9C8D48}" type="slidecount">
              <a:rPr lang="de-D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26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15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119644" y="409122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Squash Niagara</a:t>
            </a:r>
          </a:p>
        </p:txBody>
      </p:sp>
      <p:sp>
        <p:nvSpPr>
          <p:cNvPr id="514" name="TextShape 2"/>
          <p:cNvSpPr txBox="1"/>
          <p:nvPr/>
        </p:nvSpPr>
        <p:spPr>
          <a:xfrm>
            <a:off x="816165" y="5040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Prototype I Meeting</a:t>
            </a:r>
          </a:p>
        </p:txBody>
      </p:sp>
      <p:sp>
        <p:nvSpPr>
          <p:cNvPr id="515" name="CustomShape 3"/>
          <p:cNvSpPr/>
          <p:nvPr/>
        </p:nvSpPr>
        <p:spPr>
          <a:xfrm>
            <a:off x="52947" y="6832440"/>
            <a:ext cx="1154880" cy="624600"/>
          </a:xfrm>
          <a:custGeom>
            <a:avLst/>
            <a:gdLst/>
            <a:ahLst/>
            <a:cxnLst/>
            <a:rect l="0" t="0" r="r" b="b"/>
            <a:pathLst>
              <a:path w="6008" h="2053">
                <a:moveTo>
                  <a:pt x="0" y="513"/>
                </a:moveTo>
                <a:lnTo>
                  <a:pt x="4505" y="513"/>
                </a:lnTo>
                <a:lnTo>
                  <a:pt x="4505" y="0"/>
                </a:lnTo>
                <a:lnTo>
                  <a:pt x="6007" y="1026"/>
                </a:lnTo>
                <a:lnTo>
                  <a:pt x="4505" y="2052"/>
                </a:lnTo>
                <a:lnTo>
                  <a:pt x="4505" y="1539"/>
                </a:lnTo>
                <a:lnTo>
                  <a:pt x="0" y="1539"/>
                </a:lnTo>
                <a:lnTo>
                  <a:pt x="0" y="513"/>
                </a:lnTo>
              </a:path>
            </a:pathLst>
          </a:cu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lIns="90000" tIns="45000" rIns="90000" bIns="45000" anchor="ctr"/>
          <a:lstStyle/>
          <a:p>
            <a:pPr algn="ctr"/>
            <a:r>
              <a:rPr lang="de-D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</a:p>
        </p:txBody>
      </p:sp>
      <p:sp>
        <p:nvSpPr>
          <p:cNvPr id="516" name="TextShape 4"/>
          <p:cNvSpPr txBox="1"/>
          <p:nvPr/>
        </p:nvSpPr>
        <p:spPr>
          <a:xfrm>
            <a:off x="52947" y="6635160"/>
            <a:ext cx="84384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NEXT:</a:t>
            </a:r>
            <a:endParaRPr lang="de-DE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7" name="Picture 516"/>
          <p:cNvPicPr/>
          <p:nvPr/>
        </p:nvPicPr>
        <p:blipFill>
          <a:blip r:embed="rId2"/>
          <a:stretch/>
        </p:blipFill>
        <p:spPr>
          <a:xfrm>
            <a:off x="2952000" y="432000"/>
            <a:ext cx="4331880" cy="17334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925A66-675E-4613-8388-D8E793F91625}"/>
              </a:ext>
            </a:extLst>
          </p:cNvPr>
          <p:cNvSpPr/>
          <p:nvPr/>
        </p:nvSpPr>
        <p:spPr>
          <a:xfrm>
            <a:off x="529562" y="4626591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08D97-AD4D-41FA-BA2F-3632F1D5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57" y="1"/>
            <a:ext cx="6257291" cy="7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4000" y="4117647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b="1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Prototype I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By Name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4000" y="4117647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b="1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Working Progress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By Name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9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096489-F129-457F-A662-5591DA48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638"/>
            <a:ext cx="10080625" cy="3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D566D3-2056-417C-8380-B3D0F7C0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0"/>
            <a:ext cx="8863584" cy="74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28A17A-24AA-45E0-8118-908B73C8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9669"/>
            <a:ext cx="9963206" cy="64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5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Shape 1"/>
          <p:cNvSpPr txBox="1"/>
          <p:nvPr/>
        </p:nvSpPr>
        <p:spPr>
          <a:xfrm>
            <a:off x="1007228" y="4103999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8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Q&amp;A</a:t>
            </a:r>
          </a:p>
        </p:txBody>
      </p:sp>
      <p:sp>
        <p:nvSpPr>
          <p:cNvPr id="717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 sz="24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718" name="Picture 717"/>
          <p:cNvPicPr/>
          <p:nvPr/>
        </p:nvPicPr>
        <p:blipFill>
          <a:blip r:embed="rId2"/>
          <a:stretch/>
        </p:blipFill>
        <p:spPr>
          <a:xfrm>
            <a:off x="8784000" y="3132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4E163-3DD8-4D9C-BBDF-C8FC3A150C38}"/>
              </a:ext>
            </a:extLst>
          </p:cNvPr>
          <p:cNvSpPr/>
          <p:nvPr/>
        </p:nvSpPr>
        <p:spPr>
          <a:xfrm>
            <a:off x="505397" y="4617295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2"/>
          <p:cNvSpPr txBox="1"/>
          <p:nvPr/>
        </p:nvSpPr>
        <p:spPr>
          <a:xfrm>
            <a:off x="798658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Agenda</a:t>
            </a:r>
          </a:p>
        </p:txBody>
      </p:sp>
      <p:sp>
        <p:nvSpPr>
          <p:cNvPr id="520" name="TextShape 3"/>
          <p:cNvSpPr txBox="1"/>
          <p:nvPr/>
        </p:nvSpPr>
        <p:spPr>
          <a:xfrm>
            <a:off x="1908053" y="1288026"/>
            <a:ext cx="5746359" cy="59706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Introduce Team members</a:t>
            </a:r>
            <a:r>
              <a:rPr lang="de-DE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</a:t>
            </a:r>
            <a:r>
              <a:rPr lang="de-D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(name)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10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Sitemap </a:t>
            </a:r>
            <a:r>
              <a:rPr lang="de-DE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</a:t>
            </a:r>
            <a:r>
              <a:rPr lang="de-DE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(name)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buClr>
                <a:schemeClr val="accent6"/>
              </a:buClr>
              <a:buSzPct val="45000"/>
            </a:pPr>
            <a:endParaRPr lang="de-DE" sz="1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Data Model</a:t>
            </a:r>
            <a:r>
              <a:rPr lang="de-DE" sz="24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</a:t>
            </a: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(name)</a:t>
            </a:r>
          </a:p>
          <a:p>
            <a:pPr marL="108000">
              <a:buClr>
                <a:schemeClr val="accent6"/>
              </a:buClr>
              <a:buSzPct val="45000"/>
            </a:pPr>
            <a:endParaRPr lang="de-D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buClr>
                <a:schemeClr val="accent6"/>
              </a:buClr>
              <a:buSzPct val="45000"/>
            </a:pPr>
            <a:endParaRPr lang="de-DE" sz="2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108000">
              <a:buClr>
                <a:schemeClr val="accent6"/>
              </a:buClr>
              <a:buSzPct val="45000"/>
            </a:pPr>
            <a:endParaRPr lang="de-DE" sz="1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Prototype I </a:t>
            </a:r>
            <a:r>
              <a:rPr lang="de-DE" sz="24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</a:t>
            </a:r>
            <a:r>
              <a:rPr lang="de-DE" sz="280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(name)</a:t>
            </a: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110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Working Progress </a:t>
            </a:r>
            <a:r>
              <a:rPr lang="de-D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–</a:t>
            </a: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de-D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(name)</a:t>
            </a:r>
            <a:endParaRPr lang="de-DE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565200" lvl="1">
              <a:buClr>
                <a:schemeClr val="accent6"/>
              </a:buClr>
              <a:buSzPct val="45000"/>
            </a:pPr>
            <a:endParaRPr lang="de-D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565200" lvl="1">
              <a:buClr>
                <a:schemeClr val="accent6"/>
              </a:buClr>
              <a:buSzPct val="45000"/>
            </a:pPr>
            <a:endParaRPr lang="de-DE" sz="11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908100" lvl="1" indent="-342900">
              <a:buClr>
                <a:schemeClr val="accent6"/>
              </a:buClr>
              <a:buSzPct val="45000"/>
              <a:buFont typeface="Arial" panose="020B0604020202020204" pitchFamily="34" charset="0"/>
              <a:buChar char="•"/>
            </a:pPr>
            <a:endParaRPr lang="de-DE" sz="5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Q&amp;A</a:t>
            </a:r>
            <a:endParaRPr lang="de-DE" sz="24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889200" lvl="1" indent="-324000">
              <a:buClr>
                <a:schemeClr val="accent6"/>
              </a:buClr>
              <a:buSzPct val="45000"/>
              <a:buFont typeface="Wingdings" charset="2"/>
              <a:buChar char=""/>
            </a:pPr>
            <a:endParaRPr lang="de-DE" sz="280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pic>
        <p:nvPicPr>
          <p:cNvPr id="525" name="Picture 524"/>
          <p:cNvPicPr/>
          <p:nvPr/>
        </p:nvPicPr>
        <p:blipFill>
          <a:blip r:embed="rId2"/>
          <a:stretch/>
        </p:blipFill>
        <p:spPr>
          <a:xfrm>
            <a:off x="8784000" y="30600"/>
            <a:ext cx="1296000" cy="51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4000" y="4117647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b="1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Sitemap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By Name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56DBB06-F06E-4FF3-B6E2-B43A7F04D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973"/>
            <a:ext cx="10080625" cy="36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D715A-801A-418C-B72A-FCB06D7F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3" y="329184"/>
            <a:ext cx="10087458" cy="65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F9BEF-DE8A-411B-9EB3-D6D55E1F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" y="-825190"/>
            <a:ext cx="9046464" cy="74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3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864000" y="4117647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800" b="1" i="0" u="none" strike="noStrike" kern="1200" cap="none" spc="-1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Data Model</a:t>
            </a:r>
          </a:p>
        </p:txBody>
      </p:sp>
      <p:sp>
        <p:nvSpPr>
          <p:cNvPr id="540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Open Sans"/>
                <a:ea typeface="+mn-ea"/>
                <a:cs typeface="+mn-cs"/>
              </a:rPr>
              <a:t>By Name</a:t>
            </a:r>
          </a:p>
        </p:txBody>
      </p:sp>
      <p:sp>
        <p:nvSpPr>
          <p:cNvPr id="541" name="TextShape 3"/>
          <p:cNvSpPr txBox="1"/>
          <p:nvPr/>
        </p:nvSpPr>
        <p:spPr>
          <a:xfrm>
            <a:off x="9288000" y="72000"/>
            <a:ext cx="792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UML</a:t>
            </a:r>
          </a:p>
        </p:txBody>
      </p:sp>
      <p:pic>
        <p:nvPicPr>
          <p:cNvPr id="542" name="Picture 541"/>
          <p:cNvPicPr/>
          <p:nvPr/>
        </p:nvPicPr>
        <p:blipFill>
          <a:blip r:embed="rId2"/>
          <a:stretch/>
        </p:blipFill>
        <p:spPr>
          <a:xfrm>
            <a:off x="8784000" y="30960"/>
            <a:ext cx="1296000" cy="5187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15C1F8-B6C6-46C4-9CC5-549AC55B952E}"/>
              </a:ext>
            </a:extLst>
          </p:cNvPr>
          <p:cNvSpPr/>
          <p:nvPr/>
        </p:nvSpPr>
        <p:spPr>
          <a:xfrm>
            <a:off x="392981" y="4630943"/>
            <a:ext cx="286603" cy="4134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41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98154-32C2-4DB0-A076-81963B58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5" y="0"/>
            <a:ext cx="989237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7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0B13A-0D5D-498D-926E-3F0B6AC8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5" y="-1"/>
            <a:ext cx="7802880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63</Words>
  <Application>Microsoft Office PowerPoint</Application>
  <PresentationFormat>Custom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Open Sans</vt:lpstr>
      <vt:lpstr>Arial</vt:lpstr>
      <vt:lpstr>Calibri</vt:lpstr>
      <vt:lpstr>Calibri Light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Kang</dc:creator>
  <dc:description/>
  <cp:lastModifiedBy>Kang Jo</cp:lastModifiedBy>
  <cp:revision>108</cp:revision>
  <dcterms:created xsi:type="dcterms:W3CDTF">2018-10-08T22:38:53Z</dcterms:created>
  <dcterms:modified xsi:type="dcterms:W3CDTF">2019-01-27T19:09:12Z</dcterms:modified>
  <dc:language>en-CA</dc:language>
</cp:coreProperties>
</file>