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3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92" d="100"/>
          <a:sy n="92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910C-910D-446D-93AE-ED61C7B49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B26CA-31C0-4334-A420-700AE5A30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A4EBD-CE3F-43A0-AD8A-391FB384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16DE-D670-4A11-81B7-9A49374AF14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8C3DA-411F-48C5-86ED-F3F65A14C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53175-73E9-4B56-8C30-F244FDF1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935F-66E6-4D92-8DCB-EB4A4157F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CD4E-5137-453B-BAB8-0D2EFA77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852CA-40AF-4015-B155-1237F813F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DDFC6-B9C4-4402-B469-745DDEF7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16DE-D670-4A11-81B7-9A49374AF14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D38A6-740B-4A72-B37F-145597A8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5FE22-950A-4CDF-B4A9-741719E54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935F-66E6-4D92-8DCB-EB4A4157F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2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C30CB6-A23F-4897-A4BF-9C33B4171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2FD40-7C54-45CC-B9C7-049E9E961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CD6E8-3465-4325-A9AF-98E722447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16DE-D670-4A11-81B7-9A49374AF14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2AEA0-2DD1-45D2-8E33-E513CFC2E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0367E-B91A-49C5-9A63-61209F25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935F-66E6-4D92-8DCB-EB4A4157F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8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0C12-A89A-4F2B-A111-8653660A6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D8B3C-8F48-4F99-BF5A-648806169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381EA-B0E2-47D6-A8AB-5B1B236E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16DE-D670-4A11-81B7-9A49374AF14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BF2CF-B37E-4752-90B5-821A0A6B5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C36D0-0745-4248-BEB3-F4469E6E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935F-66E6-4D92-8DCB-EB4A4157F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4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FA7F-C40B-4099-8069-0666B712F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06753-CA0F-43AA-A6AC-7CCCCAE0D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9E255-925C-4572-AEB4-FC09DC328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16DE-D670-4A11-81B7-9A49374AF14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46DA7-A2F8-4CC3-A5FA-2DC72C069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34F75-6258-4B65-A31E-C9F605899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935F-66E6-4D92-8DCB-EB4A4157F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19206-8D41-40B0-B277-70D7BFEB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72EB8-25FD-4A1A-A79A-10254E91C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D0894-17BA-4EF9-A968-3DFA0140F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BBBD1-8E6D-493B-B281-F88C008AA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16DE-D670-4A11-81B7-9A49374AF14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F4701-1A7D-4C20-B195-6A73BF17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DB573-26BC-484C-9F85-0C10299D7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935F-66E6-4D92-8DCB-EB4A4157F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3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F826-4846-4611-B484-6197A852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2163C-FE52-444B-BE96-68DD2C62C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82E3D-6014-42F3-8DAE-D66F59D70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42DBC-4461-4648-B2C3-495A68802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F0AF8A-3E62-4DFE-B609-2CA8EB50D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7C7F07-05D5-4446-A9CE-B9BFED599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16DE-D670-4A11-81B7-9A49374AF14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2BD50B-8196-4CB3-A0B1-17EFE236B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C59F14-2C94-4FE9-9289-6717730DB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935F-66E6-4D92-8DCB-EB4A4157F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33FA-C2F0-40C6-A950-78406B35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C3ADCA-0DEF-4E89-9D6C-69DDF4F6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16DE-D670-4A11-81B7-9A49374AF14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C2914B-C28B-4350-9DD4-1AB5609D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3C468-F753-4CB2-8AE8-8051AC008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935F-66E6-4D92-8DCB-EB4A4157F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7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E901A4-5028-4CC2-B3AC-C82DA4CD6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16DE-D670-4A11-81B7-9A49374AF14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122C2-91B5-49DD-95AD-D918C41EB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E9E46-BB4D-4382-83F2-5B2270C3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935F-66E6-4D92-8DCB-EB4A4157F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0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E0C9-6732-4EAE-A376-315FC6B84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4539B-D45B-47DF-A0C6-6D70098E5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BDDE7-C6D0-430C-BEB0-EE79599B2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F6EE4-441D-4BB3-8444-70F08079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16DE-D670-4A11-81B7-9A49374AF14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539FE-EDD6-42C4-9397-49C28C5D8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41887-8DA4-4A7E-BE9E-B721A7E93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935F-66E6-4D92-8DCB-EB4A4157F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871F4-5D51-4FB9-B927-066D1593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D0B92-34EA-46D8-A702-EFE818BBC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DA749-F309-494D-8915-EE4FFB1ED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8F0CA-93B2-48D5-AC71-D2B57AA8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16DE-D670-4A11-81B7-9A49374AF14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BF676-51F8-4804-A050-E5C697E44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FAB81-0244-427A-9503-2A0FD0FC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935F-66E6-4D92-8DCB-EB4A4157F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9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084FE2-63CD-44A2-8229-CEDECF7E2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ADF77-33AE-49DB-8BD9-D8B81B08C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A9467-8ED3-4996-8633-C1767E68C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916DE-D670-4A11-81B7-9A49374AF14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F50BC-C4AF-445C-8203-C7764E59C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874CD-70FF-47A1-9CAE-D64463669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4935F-66E6-4D92-8DCB-EB4A4157F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aitech.com/doc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6EF68-0A1F-47FE-914F-771D6747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 err="1">
                <a:solidFill>
                  <a:srgbClr val="FF0000"/>
                </a:solidFill>
              </a:rPr>
              <a:t>CoCoTech</a:t>
            </a:r>
            <a:endParaRPr lang="en-US" sz="5400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ACE905-2F59-4E59-830A-6F2A22D60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0" y="1890712"/>
            <a:ext cx="4610100" cy="30765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B856D06-CF49-4C2D-B0C1-7F3E7A167F5B}"/>
              </a:ext>
            </a:extLst>
          </p:cNvPr>
          <p:cNvSpPr/>
          <p:nvPr/>
        </p:nvSpPr>
        <p:spPr>
          <a:xfrm>
            <a:off x="9666001" y="2844284"/>
            <a:ext cx="143577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Sign on</a:t>
            </a:r>
          </a:p>
          <a:p>
            <a:r>
              <a:rPr lang="en-US" b="1" dirty="0">
                <a:solidFill>
                  <a:srgbClr val="FF0000"/>
                </a:solidFill>
              </a:rPr>
              <a:t>Table with </a:t>
            </a:r>
          </a:p>
          <a:p>
            <a:r>
              <a:rPr lang="en-US" b="1" dirty="0">
                <a:solidFill>
                  <a:srgbClr val="FF0000"/>
                </a:solidFill>
              </a:rPr>
              <a:t>Fake SSO</a:t>
            </a:r>
          </a:p>
          <a:p>
            <a:r>
              <a:rPr lang="en-US" b="1" dirty="0">
                <a:solidFill>
                  <a:srgbClr val="FF0000"/>
                </a:solidFill>
              </a:rPr>
              <a:t>And PW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JSON LOGON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43990B-9B9A-49ED-9C14-E88780CBBB6E}"/>
              </a:ext>
            </a:extLst>
          </p:cNvPr>
          <p:cNvSpPr/>
          <p:nvPr/>
        </p:nvSpPr>
        <p:spPr>
          <a:xfrm>
            <a:off x="2442115" y="5326227"/>
            <a:ext cx="93222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– Voice Greeting at the welcome page here</a:t>
            </a:r>
          </a:p>
          <a:p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“Welcome to </a:t>
            </a:r>
            <a:r>
              <a:rPr lang="en-US" sz="24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CoCoTech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, easy ticket generation portal for your problem”</a:t>
            </a:r>
            <a:endParaRPr 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8878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utton">
            <a:extLst>
              <a:ext uri="{FF2B5EF4-FFF2-40B4-BE49-F238E27FC236}">
                <a16:creationId xmlns:a16="http://schemas.microsoft.com/office/drawing/2014/main" id="{5B633736-9FFC-4B8E-81C2-68B58AE79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556" y="2259492"/>
            <a:ext cx="2462783" cy="103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C9FDFA-5188-46DA-A99B-ABD6540ABC7B}"/>
              </a:ext>
            </a:extLst>
          </p:cNvPr>
          <p:cNvSpPr txBox="1"/>
          <p:nvPr/>
        </p:nvSpPr>
        <p:spPr>
          <a:xfrm>
            <a:off x="9003237" y="2349300"/>
            <a:ext cx="1972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Search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94E8D7-D9DE-4703-89EE-EE9A87E9E5E9}"/>
              </a:ext>
            </a:extLst>
          </p:cNvPr>
          <p:cNvSpPr txBox="1"/>
          <p:nvPr/>
        </p:nvSpPr>
        <p:spPr>
          <a:xfrm>
            <a:off x="-2" y="261314"/>
            <a:ext cx="11209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>
                <a:solidFill>
                  <a:srgbClr val="FF0000"/>
                </a:solidFill>
              </a:rPr>
              <a:t>CoCoTech</a:t>
            </a:r>
            <a:r>
              <a:rPr lang="en-US" sz="5400" b="1" dirty="0">
                <a:solidFill>
                  <a:srgbClr val="FF0000"/>
                </a:solidFill>
              </a:rPr>
              <a:t> – Support Search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B1758F-BFE4-46FD-8FCC-ECA3CB3E5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701" y="1560061"/>
            <a:ext cx="5648325" cy="9620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A3A564E-75A0-4B26-9807-BC3B3C41652C}"/>
              </a:ext>
            </a:extLst>
          </p:cNvPr>
          <p:cNvSpPr/>
          <p:nvPr/>
        </p:nvSpPr>
        <p:spPr>
          <a:xfrm>
            <a:off x="2757880" y="3406681"/>
            <a:ext cx="6056146" cy="206210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&lt;DIV&gt; for display search results</a:t>
            </a:r>
          </a:p>
          <a:p>
            <a:pPr algn="ctr"/>
            <a:r>
              <a:rPr lang="en-US" sz="3200" b="1" dirty="0"/>
              <a:t>-DL 1  </a:t>
            </a:r>
            <a:r>
              <a:rPr lang="en-US" sz="3200" b="1" dirty="0">
                <a:solidFill>
                  <a:srgbClr val="FF0000"/>
                </a:solidFill>
              </a:rPr>
              <a:t>(user clicks this DL, it will go to the ticket logon page</a:t>
            </a:r>
          </a:p>
          <a:p>
            <a:pPr algn="ctr"/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D89291-E4CA-4AB2-83E8-3F62DF5C3E05}"/>
              </a:ext>
            </a:extLst>
          </p:cNvPr>
          <p:cNvSpPr/>
          <p:nvPr/>
        </p:nvSpPr>
        <p:spPr>
          <a:xfrm>
            <a:off x="9293558" y="3657874"/>
            <a:ext cx="2763449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List of </a:t>
            </a:r>
          </a:p>
          <a:p>
            <a:r>
              <a:rPr lang="en-US" b="1" dirty="0">
                <a:solidFill>
                  <a:srgbClr val="FF0000"/>
                </a:solidFill>
              </a:rPr>
              <a:t>DL name</a:t>
            </a:r>
          </a:p>
          <a:p>
            <a:r>
              <a:rPr lang="en-US" b="1" dirty="0">
                <a:solidFill>
                  <a:srgbClr val="FF0000"/>
                </a:solidFill>
              </a:rPr>
              <a:t>Here in the table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How do we make DL1 </a:t>
            </a:r>
          </a:p>
          <a:p>
            <a:r>
              <a:rPr lang="en-US" b="1" dirty="0">
                <a:solidFill>
                  <a:srgbClr val="FF0000"/>
                </a:solidFill>
              </a:rPr>
              <a:t>As an active button so</a:t>
            </a:r>
          </a:p>
          <a:p>
            <a:r>
              <a:rPr lang="en-US" b="1" dirty="0">
                <a:solidFill>
                  <a:srgbClr val="FF0000"/>
                </a:solidFill>
              </a:rPr>
              <a:t>It will take to another page</a:t>
            </a:r>
          </a:p>
          <a:p>
            <a:r>
              <a:rPr lang="en-US" b="1" dirty="0">
                <a:solidFill>
                  <a:srgbClr val="FF0000"/>
                </a:solidFill>
              </a:rPr>
              <a:t>For Ticket creation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23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44EA7-F121-453C-942A-2CDE6644B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929" y="25218"/>
            <a:ext cx="10515600" cy="1325563"/>
          </a:xfrm>
        </p:spPr>
        <p:txBody>
          <a:bodyPr/>
          <a:lstStyle/>
          <a:p>
            <a:r>
              <a:rPr lang="en-US" dirty="0"/>
              <a:t>Logon (to open a ticket)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647F49-CE02-40AC-BCE2-8EDB395AE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626" y="3679180"/>
            <a:ext cx="3731078" cy="32379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E7D5160-7DD6-4B1B-95FB-4FCD83DBA8A8}"/>
              </a:ext>
            </a:extLst>
          </p:cNvPr>
          <p:cNvSpPr/>
          <p:nvPr/>
        </p:nvSpPr>
        <p:spPr>
          <a:xfrm>
            <a:off x="9807296" y="114120"/>
            <a:ext cx="220859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Table:</a:t>
            </a:r>
          </a:p>
          <a:p>
            <a:endParaRPr lang="en-US" dirty="0"/>
          </a:p>
          <a:p>
            <a:r>
              <a:rPr lang="en-US" dirty="0"/>
              <a:t>Name</a:t>
            </a:r>
          </a:p>
          <a:p>
            <a:r>
              <a:rPr lang="en-US" dirty="0"/>
              <a:t>SSO</a:t>
            </a:r>
          </a:p>
          <a:p>
            <a:r>
              <a:rPr lang="en-US" dirty="0"/>
              <a:t>Nature of issue</a:t>
            </a:r>
          </a:p>
          <a:p>
            <a:r>
              <a:rPr lang="en-US" dirty="0"/>
              <a:t>Site Name</a:t>
            </a:r>
          </a:p>
          <a:p>
            <a:r>
              <a:rPr lang="en-US" dirty="0"/>
              <a:t>…….</a:t>
            </a:r>
          </a:p>
          <a:p>
            <a:r>
              <a:rPr lang="en-US" dirty="0"/>
              <a:t>Auto generate Ticket#</a:t>
            </a:r>
          </a:p>
          <a:p>
            <a:r>
              <a:rPr lang="en-US" dirty="0"/>
              <a:t>Then post the results</a:t>
            </a:r>
          </a:p>
          <a:p>
            <a:r>
              <a:rPr lang="en-US" dirty="0"/>
              <a:t>To email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173747-2C5E-49D4-84D4-A0E6732F0A31}"/>
              </a:ext>
            </a:extLst>
          </p:cNvPr>
          <p:cNvSpPr/>
          <p:nvPr/>
        </p:nvSpPr>
        <p:spPr>
          <a:xfrm>
            <a:off x="3819208" y="5967395"/>
            <a:ext cx="2386935" cy="646331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dirty="0"/>
              <a:t>Ticket Number created:</a:t>
            </a:r>
          </a:p>
          <a:p>
            <a:r>
              <a:rPr lang="en-US" dirty="0"/>
              <a:t># 123123123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3890D6-7951-441A-BE65-EC9C164B7828}"/>
              </a:ext>
            </a:extLst>
          </p:cNvPr>
          <p:cNvSpPr/>
          <p:nvPr/>
        </p:nvSpPr>
        <p:spPr>
          <a:xfrm>
            <a:off x="310257" y="1595502"/>
            <a:ext cx="8988879" cy="215555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Image result for button">
            <a:extLst>
              <a:ext uri="{FF2B5EF4-FFF2-40B4-BE49-F238E27FC236}">
                <a16:creationId xmlns:a16="http://schemas.microsoft.com/office/drawing/2014/main" id="{E4BB44C0-645B-4651-9A40-50A1C733B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32" y="1770436"/>
            <a:ext cx="2048911" cy="180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D8E8F3-8552-4D90-AFD6-B24DCFC6D515}"/>
              </a:ext>
            </a:extLst>
          </p:cNvPr>
          <p:cNvSpPr txBox="1"/>
          <p:nvPr/>
        </p:nvSpPr>
        <p:spPr>
          <a:xfrm>
            <a:off x="1164580" y="1677547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05653C-E331-4121-9C9B-289A3A7A47D4}"/>
              </a:ext>
            </a:extLst>
          </p:cNvPr>
          <p:cNvSpPr txBox="1"/>
          <p:nvPr/>
        </p:nvSpPr>
        <p:spPr>
          <a:xfrm>
            <a:off x="0" y="2411669"/>
            <a:ext cx="2743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Technicians</a:t>
            </a:r>
          </a:p>
        </p:txBody>
      </p:sp>
      <p:pic>
        <p:nvPicPr>
          <p:cNvPr id="14" name="Picture 6" descr="Image result for button">
            <a:extLst>
              <a:ext uri="{FF2B5EF4-FFF2-40B4-BE49-F238E27FC236}">
                <a16:creationId xmlns:a16="http://schemas.microsoft.com/office/drawing/2014/main" id="{503E2CC7-19DC-491B-95E9-101C92DE4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349" y="2593241"/>
            <a:ext cx="2849664" cy="98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B047D1-2898-497F-851F-EE6906DF317E}"/>
              </a:ext>
            </a:extLst>
          </p:cNvPr>
          <p:cNvSpPr txBox="1"/>
          <p:nvPr/>
        </p:nvSpPr>
        <p:spPr>
          <a:xfrm>
            <a:off x="5423140" y="2741981"/>
            <a:ext cx="2850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12 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DCAEC3-77D6-4EB8-AEC1-9D566808BA53}"/>
              </a:ext>
            </a:extLst>
          </p:cNvPr>
          <p:cNvSpPr/>
          <p:nvPr/>
        </p:nvSpPr>
        <p:spPr>
          <a:xfrm>
            <a:off x="163827" y="3564939"/>
            <a:ext cx="28137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KB:</a:t>
            </a:r>
          </a:p>
          <a:p>
            <a:r>
              <a:rPr lang="en-US" b="1" dirty="0"/>
              <a:t>DDI For more details:</a:t>
            </a:r>
          </a:p>
          <a:p>
            <a:r>
              <a:rPr lang="en-US" b="1" dirty="0"/>
              <a:t>http://DDIkb.cocotech.com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64E6F9-071C-4DDC-B015-62E7D10E87DA}"/>
              </a:ext>
            </a:extLst>
          </p:cNvPr>
          <p:cNvSpPr/>
          <p:nvPr/>
        </p:nvSpPr>
        <p:spPr>
          <a:xfrm>
            <a:off x="4061834" y="1733483"/>
            <a:ext cx="3170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&lt;DIV&gt; for display search results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7571B0-F1CC-4821-8758-C3CFA93A1FE3}"/>
              </a:ext>
            </a:extLst>
          </p:cNvPr>
          <p:cNvSpPr/>
          <p:nvPr/>
        </p:nvSpPr>
        <p:spPr>
          <a:xfrm>
            <a:off x="1805648" y="4567220"/>
            <a:ext cx="48159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OPEN A TICKET CLICK </a:t>
            </a:r>
            <a:r>
              <a:rPr lang="en-US" dirty="0">
                <a:solidFill>
                  <a:srgbClr val="FF0000"/>
                </a:solidFill>
              </a:rPr>
              <a:t>HERE</a:t>
            </a:r>
          </a:p>
          <a:p>
            <a:r>
              <a:rPr lang="en-US" dirty="0">
                <a:solidFill>
                  <a:srgbClr val="FF0000"/>
                </a:solidFill>
              </a:rPr>
              <a:t>Then logon page pop up on the right</a:t>
            </a:r>
          </a:p>
          <a:p>
            <a:r>
              <a:rPr lang="en-US" dirty="0">
                <a:solidFill>
                  <a:srgbClr val="FF0000"/>
                </a:solidFill>
              </a:rPr>
              <a:t>When clicking submit button, it generates Ticket#</a:t>
            </a:r>
          </a:p>
        </p:txBody>
      </p:sp>
    </p:spTree>
    <p:extLst>
      <p:ext uri="{BB962C8B-B14F-4D97-AF65-F5344CB8AC3E}">
        <p14:creationId xmlns:p14="http://schemas.microsoft.com/office/powerpoint/2010/main" val="3296953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C7F1D8-D8D9-4E11-9A90-677AE9B8202B}"/>
              </a:ext>
            </a:extLst>
          </p:cNvPr>
          <p:cNvSpPr txBox="1"/>
          <p:nvPr/>
        </p:nvSpPr>
        <p:spPr>
          <a:xfrm>
            <a:off x="106135" y="302134"/>
            <a:ext cx="8018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/>
              <a:t>CocoTech</a:t>
            </a:r>
            <a:r>
              <a:rPr lang="en-US" sz="5400" b="1" dirty="0"/>
              <a:t>- Technicians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C781DD5-7A18-4C14-B273-AF9124152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484132"/>
              </p:ext>
            </p:extLst>
          </p:nvPr>
        </p:nvGraphicFramePr>
        <p:xfrm>
          <a:off x="2098219" y="1405567"/>
          <a:ext cx="5633357" cy="47427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98272">
                  <a:extLst>
                    <a:ext uri="{9D8B030D-6E8A-4147-A177-3AD203B41FA5}">
                      <a16:colId xmlns:a16="http://schemas.microsoft.com/office/drawing/2014/main" val="2810678914"/>
                    </a:ext>
                  </a:extLst>
                </a:gridCol>
                <a:gridCol w="3335085">
                  <a:extLst>
                    <a:ext uri="{9D8B030D-6E8A-4147-A177-3AD203B41FA5}">
                      <a16:colId xmlns:a16="http://schemas.microsoft.com/office/drawing/2014/main" val="784451112"/>
                    </a:ext>
                  </a:extLst>
                </a:gridCol>
              </a:tblGrid>
              <a:tr h="2491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WorkerNumber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DisplayName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1539846699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717111177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Doe, Mark (ST Digital)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1658682216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777671368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Fer, Robert (ST Digital)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2900834322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773177777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Key, Sai (ST Digital)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2574284266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711173746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Mc, Alan (ST Digital)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1467777192"/>
                  </a:ext>
                </a:extLst>
              </a:tr>
              <a:tr h="2088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711176671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Mont, Bill (ST Digital)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41001708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777737737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Mur, David (ST Digital)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1189674684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717777698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Pi, Patrick (ST Digital)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2342541955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777611797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Sim, Nu (ST Digital)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1841484526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717374378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Beg, Ashma (ST Digital)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258776933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713178787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Cha, Eresh (ST Digital)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3437861911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713197717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Das, So (ST Digital)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3633129623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713169777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Huss, Wa (ST Digital)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2930067435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717698791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Ku, Anil (ST Digital)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3537101744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713178777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R, Giri (ST Digital)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3966792935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713713918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R, Kart(ST Digital)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3653457068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713147836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Ram, Ha (ST Digital)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1971590411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713717377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Rao, Na (ST Digital)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3886812589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713717379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V, Ni (ST Digital)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4043769111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717347364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Var, Bi (ST Digital)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2832235749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717777336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Vin, Ka (ST Digital)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1645957271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717777839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Hock, Ches (ST Digital)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2505709602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717786666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Arms, Dany(ST Digital)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1490376042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717847387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Bary, Scott (ST Digital)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3781041780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713134887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Dec, Brian (ST Digital)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1470764125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717979763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Mar, Amy (ST Digital)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2605744769"/>
                  </a:ext>
                </a:extLst>
              </a:tr>
              <a:tr h="171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717773719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Srin</a:t>
                      </a:r>
                      <a:r>
                        <a:rPr lang="en-US" sz="1000" u="none" strike="noStrike" dirty="0">
                          <a:effectLst/>
                        </a:rPr>
                        <a:t>, Kart (ST Digital)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3081868291"/>
                  </a:ext>
                </a:extLst>
              </a:tr>
            </a:tbl>
          </a:graphicData>
        </a:graphic>
      </p:graphicFrame>
      <p:pic>
        <p:nvPicPr>
          <p:cNvPr id="8" name="Picture 2" descr="Image result for button">
            <a:extLst>
              <a:ext uri="{FF2B5EF4-FFF2-40B4-BE49-F238E27FC236}">
                <a16:creationId xmlns:a16="http://schemas.microsoft.com/office/drawing/2014/main" id="{FC2F0BDA-E318-4876-9F02-8F8809923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814" y="51992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64410D-830D-4F9D-AB2E-4B479329B66D}"/>
              </a:ext>
            </a:extLst>
          </p:cNvPr>
          <p:cNvSpPr txBox="1"/>
          <p:nvPr/>
        </p:nvSpPr>
        <p:spPr>
          <a:xfrm>
            <a:off x="10091956" y="865071"/>
            <a:ext cx="13407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8</a:t>
            </a:r>
          </a:p>
          <a:p>
            <a:r>
              <a:rPr lang="en-US" sz="3600" dirty="0"/>
              <a:t>Active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BD50B1-4CC5-47F6-B31B-81F55F2AA87D}"/>
              </a:ext>
            </a:extLst>
          </p:cNvPr>
          <p:cNvSpPr/>
          <p:nvPr/>
        </p:nvSpPr>
        <p:spPr>
          <a:xfrm>
            <a:off x="9593774" y="3592299"/>
            <a:ext cx="1621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Chat BOT HERE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8AD639-F16E-48D9-952F-921142EACCE0}"/>
              </a:ext>
            </a:extLst>
          </p:cNvPr>
          <p:cNvSpPr/>
          <p:nvPr/>
        </p:nvSpPr>
        <p:spPr>
          <a:xfrm>
            <a:off x="7977144" y="4290711"/>
            <a:ext cx="38407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Make 5 technicians green</a:t>
            </a:r>
          </a:p>
          <a:p>
            <a:r>
              <a:rPr lang="en-US" b="1" dirty="0">
                <a:solidFill>
                  <a:srgbClr val="FF0000"/>
                </a:solidFill>
              </a:rPr>
              <a:t>And chat bot will be able to chat</a:t>
            </a:r>
          </a:p>
          <a:p>
            <a:r>
              <a:rPr lang="en-US" b="1" dirty="0">
                <a:solidFill>
                  <a:srgbClr val="FF0000"/>
                </a:solidFill>
              </a:rPr>
              <a:t>With one of them when user clicks on </a:t>
            </a:r>
          </a:p>
          <a:p>
            <a:r>
              <a:rPr lang="en-US" b="1" dirty="0">
                <a:solidFill>
                  <a:srgbClr val="FF0000"/>
                </a:solidFill>
              </a:rPr>
              <a:t>The GREEN NAME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518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337B3F-379F-4EBF-8D64-619C255C59A7}"/>
              </a:ext>
            </a:extLst>
          </p:cNvPr>
          <p:cNvSpPr txBox="1"/>
          <p:nvPr/>
        </p:nvSpPr>
        <p:spPr>
          <a:xfrm>
            <a:off x="146956" y="253149"/>
            <a:ext cx="3567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/>
              <a:t>CocoTech</a:t>
            </a:r>
            <a:endParaRPr lang="en-US" sz="54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A4B56C7-5504-43B7-ADBE-86D6AF6DA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994118"/>
              </p:ext>
            </p:extLst>
          </p:nvPr>
        </p:nvGraphicFramePr>
        <p:xfrm>
          <a:off x="2130878" y="1600201"/>
          <a:ext cx="6794500" cy="1950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1300">
                  <a:extLst>
                    <a:ext uri="{9D8B030D-6E8A-4147-A177-3AD203B41FA5}">
                      <a16:colId xmlns:a16="http://schemas.microsoft.com/office/drawing/2014/main" val="34906312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96244017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1717110579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39232068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Control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Type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Document Name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URL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68353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Vulnerbility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SOP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SaiTech SOP on  Patching Management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 dirty="0">
                          <a:effectLst/>
                          <a:hlinkClick r:id="rId2"/>
                        </a:rPr>
                        <a:t>http://saitech.com/doc1</a:t>
                      </a:r>
                      <a:endParaRPr lang="en-US" sz="18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585416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Operations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SOP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SaiTech SOP on  Server Build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>
                          <a:effectLst/>
                          <a:hlinkClick r:id="rId2"/>
                        </a:rPr>
                        <a:t>http://saitech.com/doc2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9385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Asset Life Cycle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WI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SaiTech WI on Asset Management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 dirty="0">
                          <a:effectLst/>
                          <a:hlinkClick r:id="rId2"/>
                        </a:rPr>
                        <a:t>http://saitech.com/doc3</a:t>
                      </a:r>
                      <a:endParaRPr lang="en-US" sz="18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7942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245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458</Words>
  <Application>Microsoft Office PowerPoint</Application>
  <PresentationFormat>Widescreen</PresentationFormat>
  <Paragraphs>125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CoCoTech</vt:lpstr>
      <vt:lpstr>PowerPoint Presentation</vt:lpstr>
      <vt:lpstr>Logon (to open a ticket)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Keyton, Sai (GE Digital)</dc:creator>
  <cp:lastModifiedBy>Keyton, Sai (GE Digital)</cp:lastModifiedBy>
  <cp:revision>48</cp:revision>
  <dcterms:created xsi:type="dcterms:W3CDTF">2019-02-26T22:55:55Z</dcterms:created>
  <dcterms:modified xsi:type="dcterms:W3CDTF">2019-02-27T01:46:18Z</dcterms:modified>
</cp:coreProperties>
</file>