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E939B-4D99-4C48-8CCD-4D42F512D490}" v="35" dt="2024-08-12T16:55:3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Johnson" userId="0e5887ad311d3ef3" providerId="LiveId" clId="{D11E939B-4D99-4C48-8CCD-4D42F512D490}"/>
    <pc:docChg chg="undo custSel addSld delSld modSld">
      <pc:chgData name="Kyle Johnson" userId="0e5887ad311d3ef3" providerId="LiveId" clId="{D11E939B-4D99-4C48-8CCD-4D42F512D490}" dt="2024-08-14T15:20:19.435" v="4922" actId="20577"/>
      <pc:docMkLst>
        <pc:docMk/>
      </pc:docMkLst>
      <pc:sldChg chg="modSp mod">
        <pc:chgData name="Kyle Johnson" userId="0e5887ad311d3ef3" providerId="LiveId" clId="{D11E939B-4D99-4C48-8CCD-4D42F512D490}" dt="2024-08-12T14:32:11.048" v="994" actId="20577"/>
        <pc:sldMkLst>
          <pc:docMk/>
          <pc:sldMk cId="2329652640" sldId="257"/>
        </pc:sldMkLst>
        <pc:spChg chg="mod">
          <ac:chgData name="Kyle Johnson" userId="0e5887ad311d3ef3" providerId="LiveId" clId="{D11E939B-4D99-4C48-8CCD-4D42F512D490}" dt="2024-08-12T14:32:11.048" v="994" actId="20577"/>
          <ac:spMkLst>
            <pc:docMk/>
            <pc:sldMk cId="2329652640" sldId="257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1T21:31:06.086" v="871" actId="20577"/>
        <pc:sldMkLst>
          <pc:docMk/>
          <pc:sldMk cId="1913016491" sldId="258"/>
        </pc:sldMkLst>
        <pc:spChg chg="mod">
          <ac:chgData name="Kyle Johnson" userId="0e5887ad311d3ef3" providerId="LiveId" clId="{D11E939B-4D99-4C48-8CCD-4D42F512D490}" dt="2024-08-11T21:31:06.086" v="871" actId="20577"/>
          <ac:spMkLst>
            <pc:docMk/>
            <pc:sldMk cId="1913016491" sldId="258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2T14:40:01.918" v="1532" actId="14100"/>
        <pc:sldMkLst>
          <pc:docMk/>
          <pc:sldMk cId="3763684" sldId="259"/>
        </pc:sldMkLst>
        <pc:spChg chg="mod">
          <ac:chgData name="Kyle Johnson" userId="0e5887ad311d3ef3" providerId="LiveId" clId="{D11E939B-4D99-4C48-8CCD-4D42F512D490}" dt="2024-08-11T21:11:47.555" v="710" actId="20577"/>
          <ac:spMkLst>
            <pc:docMk/>
            <pc:sldMk cId="3763684" sldId="259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40:01.918" v="1532" actId="14100"/>
          <ac:spMkLst>
            <pc:docMk/>
            <pc:sldMk cId="3763684" sldId="259"/>
            <ac:spMk id="3" creationId="{0362D9E7-FDCD-F137-588D-69D7D1A321E3}"/>
          </ac:spMkLst>
        </pc:spChg>
      </pc:sldChg>
      <pc:sldChg chg="del">
        <pc:chgData name="Kyle Johnson" userId="0e5887ad311d3ef3" providerId="LiveId" clId="{D11E939B-4D99-4C48-8CCD-4D42F512D490}" dt="2024-08-12T14:56:10.673" v="1604" actId="2696"/>
        <pc:sldMkLst>
          <pc:docMk/>
          <pc:sldMk cId="2064652765" sldId="260"/>
        </pc:sldMkLst>
      </pc:sldChg>
      <pc:sldChg chg="modSp mod">
        <pc:chgData name="Kyle Johnson" userId="0e5887ad311d3ef3" providerId="LiveId" clId="{D11E939B-4D99-4C48-8CCD-4D42F512D490}" dt="2024-08-14T15:18:25.812" v="4868" actId="20577"/>
        <pc:sldMkLst>
          <pc:docMk/>
          <pc:sldMk cId="3430366876" sldId="261"/>
        </pc:sldMkLst>
        <pc:spChg chg="mod">
          <ac:chgData name="Kyle Johnson" userId="0e5887ad311d3ef3" providerId="LiveId" clId="{D11E939B-4D99-4C48-8CCD-4D42F512D490}" dt="2024-08-14T15:18:25.812" v="4868" actId="20577"/>
          <ac:spMkLst>
            <pc:docMk/>
            <pc:sldMk cId="3430366876" sldId="261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2T16:03:16.260" v="4852" actId="20577"/>
        <pc:sldMkLst>
          <pc:docMk/>
          <pc:sldMk cId="3027533155" sldId="262"/>
        </pc:sldMkLst>
        <pc:spChg chg="mod">
          <ac:chgData name="Kyle Johnson" userId="0e5887ad311d3ef3" providerId="LiveId" clId="{D11E939B-4D99-4C48-8CCD-4D42F512D490}" dt="2024-08-12T16:03:16.260" v="4852" actId="20577"/>
          <ac:spMkLst>
            <pc:docMk/>
            <pc:sldMk cId="3027533155" sldId="262"/>
            <ac:spMk id="3" creationId="{0362D9E7-FDCD-F137-588D-69D7D1A321E3}"/>
          </ac:spMkLst>
        </pc:spChg>
      </pc:sldChg>
      <pc:sldChg chg="del">
        <pc:chgData name="Kyle Johnson" userId="0e5887ad311d3ef3" providerId="LiveId" clId="{D11E939B-4D99-4C48-8CCD-4D42F512D490}" dt="2024-08-12T16:03:36.057" v="4853" actId="47"/>
        <pc:sldMkLst>
          <pc:docMk/>
          <pc:sldMk cId="778944628" sldId="263"/>
        </pc:sldMkLst>
      </pc:sldChg>
      <pc:sldChg chg="delSp mod">
        <pc:chgData name="Kyle Johnson" userId="0e5887ad311d3ef3" providerId="LiveId" clId="{D11E939B-4D99-4C48-8CCD-4D42F512D490}" dt="2024-08-12T16:03:40.523" v="4854" actId="478"/>
        <pc:sldMkLst>
          <pc:docMk/>
          <pc:sldMk cId="3329361037" sldId="264"/>
        </pc:sldMkLst>
        <pc:spChg chg="del">
          <ac:chgData name="Kyle Johnson" userId="0e5887ad311d3ef3" providerId="LiveId" clId="{D11E939B-4D99-4C48-8CCD-4D42F512D490}" dt="2024-08-12T16:03:40.523" v="4854" actId="478"/>
          <ac:spMkLst>
            <pc:docMk/>
            <pc:sldMk cId="3329361037" sldId="264"/>
            <ac:spMk id="3" creationId="{0362D9E7-FDCD-F137-588D-69D7D1A321E3}"/>
          </ac:spMkLst>
        </pc:spChg>
      </pc:sldChg>
      <pc:sldChg chg="addSp delSp modSp add mod">
        <pc:chgData name="Kyle Johnson" userId="0e5887ad311d3ef3" providerId="LiveId" clId="{D11E939B-4D99-4C48-8CCD-4D42F512D490}" dt="2024-08-12T16:55:00.888" v="4859" actId="1076"/>
        <pc:sldMkLst>
          <pc:docMk/>
          <pc:sldMk cId="2069182462" sldId="265"/>
        </pc:sldMkLst>
        <pc:spChg chg="mod">
          <ac:chgData name="Kyle Johnson" userId="0e5887ad311d3ef3" providerId="LiveId" clId="{D11E939B-4D99-4C48-8CCD-4D42F512D490}" dt="2024-08-12T14:53:10.942" v="1541" actId="20577"/>
          <ac:spMkLst>
            <pc:docMk/>
            <pc:sldMk cId="2069182462" sldId="265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56:03.072" v="1603" actId="14100"/>
          <ac:spMkLst>
            <pc:docMk/>
            <pc:sldMk cId="2069182462" sldId="265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4:54:56.211" v="1593"/>
          <ac:graphicFrameMkLst>
            <pc:docMk/>
            <pc:sldMk cId="2069182462" sldId="265"/>
            <ac:graphicFrameMk id="5" creationId="{B032DA53-69D3-4E7F-BF80-90CFE63AE994}"/>
          </ac:graphicFrameMkLst>
        </pc:graphicFrameChg>
        <pc:picChg chg="add del mod">
          <ac:chgData name="Kyle Johnson" userId="0e5887ad311d3ef3" providerId="LiveId" clId="{D11E939B-4D99-4C48-8CCD-4D42F512D490}" dt="2024-08-12T16:54:36.416" v="4855" actId="478"/>
          <ac:picMkLst>
            <pc:docMk/>
            <pc:sldMk cId="2069182462" sldId="265"/>
            <ac:picMk id="6" creationId="{89C350A7-7E30-176A-3521-94B7DDAFB138}"/>
          </ac:picMkLst>
        </pc:picChg>
        <pc:picChg chg="add mod">
          <ac:chgData name="Kyle Johnson" userId="0e5887ad311d3ef3" providerId="LiveId" clId="{D11E939B-4D99-4C48-8CCD-4D42F512D490}" dt="2024-08-12T16:55:00.888" v="4859" actId="1076"/>
          <ac:picMkLst>
            <pc:docMk/>
            <pc:sldMk cId="2069182462" sldId="265"/>
            <ac:picMk id="7" creationId="{A759450F-6525-5DA4-6440-BA1218B6307B}"/>
          </ac:picMkLst>
        </pc:picChg>
      </pc:sldChg>
      <pc:sldChg chg="addSp delSp modSp add mod">
        <pc:chgData name="Kyle Johnson" userId="0e5887ad311d3ef3" providerId="LiveId" clId="{D11E939B-4D99-4C48-8CCD-4D42F512D490}" dt="2024-08-12T16:55:50.522" v="4867" actId="1076"/>
        <pc:sldMkLst>
          <pc:docMk/>
          <pc:sldMk cId="4017069600" sldId="266"/>
        </pc:sldMkLst>
        <pc:spChg chg="mod">
          <ac:chgData name="Kyle Johnson" userId="0e5887ad311d3ef3" providerId="LiveId" clId="{D11E939B-4D99-4C48-8CCD-4D42F512D490}" dt="2024-08-12T14:57:38.282" v="1676" actId="2710"/>
          <ac:spMkLst>
            <pc:docMk/>
            <pc:sldMk cId="4017069600" sldId="266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6:55:30.665" v="4862"/>
          <ac:graphicFrameMkLst>
            <pc:docMk/>
            <pc:sldMk cId="4017069600" sldId="266"/>
            <ac:graphicFrameMk id="8" creationId="{481F82DE-F6B6-40A1-91F4-C38DBCCCF366}"/>
          </ac:graphicFrameMkLst>
        </pc:graphicFrameChg>
        <pc:picChg chg="add del mod">
          <ac:chgData name="Kyle Johnson" userId="0e5887ad311d3ef3" providerId="LiveId" clId="{D11E939B-4D99-4C48-8CCD-4D42F512D490}" dt="2024-08-12T15:06:08.242" v="2502" actId="478"/>
          <ac:picMkLst>
            <pc:docMk/>
            <pc:sldMk cId="4017069600" sldId="266"/>
            <ac:picMk id="5" creationId="{A808DA7B-BFD5-5E5D-8714-A77BEEA5258F}"/>
          </ac:picMkLst>
        </pc:picChg>
        <pc:picChg chg="del">
          <ac:chgData name="Kyle Johnson" userId="0e5887ad311d3ef3" providerId="LiveId" clId="{D11E939B-4D99-4C48-8CCD-4D42F512D490}" dt="2024-08-12T14:56:41.162" v="1606" actId="478"/>
          <ac:picMkLst>
            <pc:docMk/>
            <pc:sldMk cId="4017069600" sldId="266"/>
            <ac:picMk id="6" creationId="{89C350A7-7E30-176A-3521-94B7DDAFB138}"/>
          </ac:picMkLst>
        </pc:picChg>
        <pc:picChg chg="add del mod">
          <ac:chgData name="Kyle Johnson" userId="0e5887ad311d3ef3" providerId="LiveId" clId="{D11E939B-4D99-4C48-8CCD-4D42F512D490}" dt="2024-08-12T16:55:04.389" v="4860" actId="478"/>
          <ac:picMkLst>
            <pc:docMk/>
            <pc:sldMk cId="4017069600" sldId="266"/>
            <ac:picMk id="7" creationId="{C481BEE6-79ED-B191-A1C3-A5AD7001B1D2}"/>
          </ac:picMkLst>
        </pc:picChg>
        <pc:picChg chg="add mod">
          <ac:chgData name="Kyle Johnson" userId="0e5887ad311d3ef3" providerId="LiveId" clId="{D11E939B-4D99-4C48-8CCD-4D42F512D490}" dt="2024-08-12T16:55:50.522" v="4867" actId="1076"/>
          <ac:picMkLst>
            <pc:docMk/>
            <pc:sldMk cId="4017069600" sldId="266"/>
            <ac:picMk id="9" creationId="{0FA7F510-FCD7-2B35-8658-358EF96EF990}"/>
          </ac:picMkLst>
        </pc:picChg>
      </pc:sldChg>
      <pc:sldChg chg="addSp modSp add mod">
        <pc:chgData name="Kyle Johnson" userId="0e5887ad311d3ef3" providerId="LiveId" clId="{D11E939B-4D99-4C48-8CCD-4D42F512D490}" dt="2024-08-12T15:08:04.072" v="2509" actId="1076"/>
        <pc:sldMkLst>
          <pc:docMk/>
          <pc:sldMk cId="55153790" sldId="267"/>
        </pc:sldMkLst>
        <pc:spChg chg="mod">
          <ac:chgData name="Kyle Johnson" userId="0e5887ad311d3ef3" providerId="LiveId" clId="{D11E939B-4D99-4C48-8CCD-4D42F512D490}" dt="2024-08-12T14:58:39.652" v="1765" actId="14100"/>
          <ac:spMkLst>
            <pc:docMk/>
            <pc:sldMk cId="55153790" sldId="267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08:04.072" v="2509" actId="1076"/>
          <ac:picMkLst>
            <pc:docMk/>
            <pc:sldMk cId="55153790" sldId="267"/>
            <ac:picMk id="5" creationId="{1BB132B1-ED9A-0D7E-01E8-EB7160C0F583}"/>
          </ac:picMkLst>
        </pc:picChg>
      </pc:sldChg>
      <pc:sldChg chg="addSp modSp add mod">
        <pc:chgData name="Kyle Johnson" userId="0e5887ad311d3ef3" providerId="LiveId" clId="{D11E939B-4D99-4C48-8CCD-4D42F512D490}" dt="2024-08-12T15:09:31.986" v="2515" actId="1076"/>
        <pc:sldMkLst>
          <pc:docMk/>
          <pc:sldMk cId="889808826" sldId="268"/>
        </pc:sldMkLst>
        <pc:spChg chg="mod">
          <ac:chgData name="Kyle Johnson" userId="0e5887ad311d3ef3" providerId="LiveId" clId="{D11E939B-4D99-4C48-8CCD-4D42F512D490}" dt="2024-08-12T14:58:53.372" v="1778" actId="20577"/>
          <ac:spMkLst>
            <pc:docMk/>
            <pc:sldMk cId="889808826" sldId="268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59:55.726" v="1877" actId="403"/>
          <ac:spMkLst>
            <pc:docMk/>
            <pc:sldMk cId="889808826" sldId="268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09:31.986" v="2515" actId="1076"/>
          <ac:picMkLst>
            <pc:docMk/>
            <pc:sldMk cId="889808826" sldId="268"/>
            <ac:picMk id="5" creationId="{F202BA0F-BDC5-B079-E1F4-92FAEF8E0729}"/>
          </ac:picMkLst>
        </pc:picChg>
      </pc:sldChg>
      <pc:sldChg chg="addSp modSp add mod">
        <pc:chgData name="Kyle Johnson" userId="0e5887ad311d3ef3" providerId="LiveId" clId="{D11E939B-4D99-4C48-8CCD-4D42F512D490}" dt="2024-08-12T15:51:57.183" v="3884" actId="20577"/>
        <pc:sldMkLst>
          <pc:docMk/>
          <pc:sldMk cId="892062068" sldId="269"/>
        </pc:sldMkLst>
        <pc:spChg chg="mod">
          <ac:chgData name="Kyle Johnson" userId="0e5887ad311d3ef3" providerId="LiveId" clId="{D11E939B-4D99-4C48-8CCD-4D42F512D490}" dt="2024-08-12T15:51:57.183" v="3884" actId="20577"/>
          <ac:spMkLst>
            <pc:docMk/>
            <pc:sldMk cId="892062068" sldId="269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10:27.815" v="2519" actId="1076"/>
          <ac:picMkLst>
            <pc:docMk/>
            <pc:sldMk cId="892062068" sldId="269"/>
            <ac:picMk id="5" creationId="{8554F2DC-AD07-17E2-09E9-81D7E7596047}"/>
          </ac:picMkLst>
        </pc:picChg>
      </pc:sldChg>
      <pc:sldChg chg="addSp delSp modSp add mod">
        <pc:chgData name="Kyle Johnson" userId="0e5887ad311d3ef3" providerId="LiveId" clId="{D11E939B-4D99-4C48-8CCD-4D42F512D490}" dt="2024-08-12T15:12:55.769" v="2532" actId="1076"/>
        <pc:sldMkLst>
          <pc:docMk/>
          <pc:sldMk cId="3647150366" sldId="270"/>
        </pc:sldMkLst>
        <pc:spChg chg="mod">
          <ac:chgData name="Kyle Johnson" userId="0e5887ad311d3ef3" providerId="LiveId" clId="{D11E939B-4D99-4C48-8CCD-4D42F512D490}" dt="2024-08-12T15:01:47.253" v="2133" actId="20577"/>
          <ac:spMkLst>
            <pc:docMk/>
            <pc:sldMk cId="3647150366" sldId="270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5:12:46.792" v="2530" actId="14100"/>
          <ac:spMkLst>
            <pc:docMk/>
            <pc:sldMk cId="3647150366" sldId="270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5:11:18.134" v="2521"/>
          <ac:graphicFrameMkLst>
            <pc:docMk/>
            <pc:sldMk cId="3647150366" sldId="270"/>
            <ac:graphicFrameMk id="5" creationId="{BB154A89-0207-2126-7B4A-64D7116CED20}"/>
          </ac:graphicFrameMkLst>
        </pc:graphicFrameChg>
        <pc:picChg chg="add del mod">
          <ac:chgData name="Kyle Johnson" userId="0e5887ad311d3ef3" providerId="LiveId" clId="{D11E939B-4D99-4C48-8CCD-4D42F512D490}" dt="2024-08-12T15:11:47.752" v="2525" actId="478"/>
          <ac:picMkLst>
            <pc:docMk/>
            <pc:sldMk cId="3647150366" sldId="270"/>
            <ac:picMk id="6" creationId="{959A454C-DBEF-EBD4-A06A-54CD6B57D0A9}"/>
          </ac:picMkLst>
        </pc:picChg>
        <pc:picChg chg="add mod">
          <ac:chgData name="Kyle Johnson" userId="0e5887ad311d3ef3" providerId="LiveId" clId="{D11E939B-4D99-4C48-8CCD-4D42F512D490}" dt="2024-08-12T15:12:55.769" v="2532" actId="1076"/>
          <ac:picMkLst>
            <pc:docMk/>
            <pc:sldMk cId="3647150366" sldId="270"/>
            <ac:picMk id="7" creationId="{A68FFBCB-001D-893D-FFD1-76B2F6E34C02}"/>
          </ac:picMkLst>
        </pc:picChg>
      </pc:sldChg>
      <pc:sldChg chg="addSp modSp add mod">
        <pc:chgData name="Kyle Johnson" userId="0e5887ad311d3ef3" providerId="LiveId" clId="{D11E939B-4D99-4C48-8CCD-4D42F512D490}" dt="2024-08-14T15:20:19.435" v="4922" actId="20577"/>
        <pc:sldMkLst>
          <pc:docMk/>
          <pc:sldMk cId="422290332" sldId="271"/>
        </pc:sldMkLst>
        <pc:spChg chg="mod">
          <ac:chgData name="Kyle Johnson" userId="0e5887ad311d3ef3" providerId="LiveId" clId="{D11E939B-4D99-4C48-8CCD-4D42F512D490}" dt="2024-08-14T15:20:19.435" v="4922" actId="20577"/>
          <ac:spMkLst>
            <pc:docMk/>
            <pc:sldMk cId="422290332" sldId="271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13:51.552" v="2537" actId="1076"/>
          <ac:picMkLst>
            <pc:docMk/>
            <pc:sldMk cId="422290332" sldId="271"/>
            <ac:picMk id="5" creationId="{5F491985-015E-49DC-FCF9-7CC88877FCCA}"/>
          </ac:picMkLst>
        </pc:picChg>
      </pc:sldChg>
      <pc:sldChg chg="addSp delSp modSp add mod">
        <pc:chgData name="Kyle Johnson" userId="0e5887ad311d3ef3" providerId="LiveId" clId="{D11E939B-4D99-4C48-8CCD-4D42F512D490}" dt="2024-08-12T15:48:00.083" v="3536" actId="14100"/>
        <pc:sldMkLst>
          <pc:docMk/>
          <pc:sldMk cId="3599571817" sldId="272"/>
        </pc:sldMkLst>
        <pc:spChg chg="mod">
          <ac:chgData name="Kyle Johnson" userId="0e5887ad311d3ef3" providerId="LiveId" clId="{D11E939B-4D99-4C48-8CCD-4D42F512D490}" dt="2024-08-12T15:15:43.267" v="2619" actId="20577"/>
          <ac:spMkLst>
            <pc:docMk/>
            <pc:sldMk cId="3599571817" sldId="272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5:47:48.708" v="3532"/>
          <ac:graphicFrameMkLst>
            <pc:docMk/>
            <pc:sldMk cId="3599571817" sldId="272"/>
            <ac:graphicFrameMk id="6" creationId="{50FC333D-37BA-4C90-8B7E-559853CA6F85}"/>
          </ac:graphicFrameMkLst>
        </pc:graphicFrameChg>
        <pc:picChg chg="add del mod">
          <ac:chgData name="Kyle Johnson" userId="0e5887ad311d3ef3" providerId="LiveId" clId="{D11E939B-4D99-4C48-8CCD-4D42F512D490}" dt="2024-08-12T15:47:34.813" v="3530" actId="478"/>
          <ac:picMkLst>
            <pc:docMk/>
            <pc:sldMk cId="3599571817" sldId="272"/>
            <ac:picMk id="5" creationId="{ABC628B5-D6B9-BA57-7DE7-174AE57F06A6}"/>
          </ac:picMkLst>
        </pc:picChg>
        <pc:picChg chg="add mod">
          <ac:chgData name="Kyle Johnson" userId="0e5887ad311d3ef3" providerId="LiveId" clId="{D11E939B-4D99-4C48-8CCD-4D42F512D490}" dt="2024-08-12T15:48:00.083" v="3536" actId="14100"/>
          <ac:picMkLst>
            <pc:docMk/>
            <pc:sldMk cId="3599571817" sldId="272"/>
            <ac:picMk id="7" creationId="{0D7D24E0-D61B-4945-9954-A96A9046D7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5F6-46BB-4043-8ECE-196743937E5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5DBB-B4AC-4F89-B52E-32F1350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5DBB-B4AC-4F89-B52E-32F1350FB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E822-BE21-48D1-B1CB-95C66B167F56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808E-38A0-490B-A29C-C252157A9FFF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F63-C8DF-48F2-B09C-1C037E46ECC7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111-F9C7-4F09-B49B-F7C560FCB202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C8D-C410-484F-89F6-A198008DDF15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ACDB-5431-4715-8991-0BEEA1B4DEB4}" type="datetime1">
              <a:rPr lang="en-US" smtClean="0"/>
              <a:t>8/13/2024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FE17-DB5E-4A4B-96F6-9B97D665853A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BEE-F4CD-4F0D-BBA5-49FC7D24BB74}" type="datetime1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1806-F91E-4E03-885B-BCCBC21F5098}" type="datetime1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0D09-7040-495B-8F16-6E8543DB8590}" type="datetime1">
              <a:rPr lang="en-US" smtClean="0"/>
              <a:t>8/13/2024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B523AC-FBB6-4BB1-B0B3-B2CBBE5172B5}" type="datetime1">
              <a:rPr lang="en-US" smtClean="0"/>
              <a:t>8/13/2024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A5EF0F-B545-4896-BAFD-6862DA44FDDA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bikes.com/data-license-agre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6DF7-88BC-5107-5E36-C65DB1DE8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Case study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CEFD-4590-D3F8-E205-0036152D5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597" y="4293551"/>
            <a:ext cx="3400806" cy="123989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Created By: Kyle Johnson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Date: 08/11/2024</a:t>
            </a:r>
          </a:p>
        </p:txBody>
      </p:sp>
    </p:spTree>
    <p:extLst>
      <p:ext uri="{BB962C8B-B14F-4D97-AF65-F5344CB8AC3E}">
        <p14:creationId xmlns:p14="http://schemas.microsoft.com/office/powerpoint/2010/main" val="271020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234813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typically ride Monday-Friday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typically ride Saturday-Sunday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FFBCB-001D-893D-FFD1-76B2F6E3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1915445"/>
            <a:ext cx="699316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83145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ride time is more consistent, peaking on Saturday-Sunday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ride time varies more, peaking on Saturday-Sunday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91985-015E-49DC-FCF9-7CC88877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56" y="1867239"/>
            <a:ext cx="7023364" cy="4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4463846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Casual riders typically prefer e-bikes Monday-Friday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typically prefer classic bikes Saturday-Sunday</a:t>
            </a:r>
          </a:p>
          <a:p>
            <a:pPr>
              <a:lnSpc>
                <a:spcPct val="150000"/>
              </a:lnSpc>
            </a:pPr>
            <a:r>
              <a:rPr lang="en-US" dirty="0"/>
              <a:t>Members always prefer classic bikes, regardless of day of the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D24E0-D61B-4945-9954-A96A9046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42" y="1832529"/>
            <a:ext cx="6836552" cy="4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2005782"/>
            <a:ext cx="9881420" cy="4454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Annual members and casual riders do have different behaviors and preferences 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are some of the key differences between annual members and casual riders: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rode for about 2x the time as members on an average ride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prefer to ride on weekends,  annual members prefer to ride during the weekdays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prefer electric bikes,  annual members prefer classic bikes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are some key similarities between annual members and casual riders: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rides peak during summer months,  August for members and July for casual riders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ride time peaks during weekends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Recommendations (Next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2005782"/>
            <a:ext cx="9360309" cy="4454012"/>
          </a:xfrm>
        </p:spPr>
        <p:txBody>
          <a:bodyPr/>
          <a:lstStyle/>
          <a:p>
            <a:r>
              <a:rPr lang="en-US" dirty="0"/>
              <a:t>Marketing team to develop strategy to target converting casual riders to annual members based on analysis.</a:t>
            </a:r>
          </a:p>
          <a:p>
            <a:r>
              <a:rPr lang="en-US" dirty="0"/>
              <a:t>Some possible ideas shown below:</a:t>
            </a:r>
          </a:p>
          <a:p>
            <a:pPr lvl="1"/>
            <a:r>
              <a:rPr lang="en-US" dirty="0"/>
              <a:t>Ads based on showing benefits and value of commuting to work using </a:t>
            </a:r>
            <a:r>
              <a:rPr lang="en-US" dirty="0" err="1"/>
              <a:t>Cyclistic</a:t>
            </a:r>
            <a:r>
              <a:rPr lang="en-US" dirty="0"/>
              <a:t> bikes</a:t>
            </a:r>
          </a:p>
          <a:p>
            <a:pPr lvl="1"/>
            <a:r>
              <a:rPr lang="en-US" dirty="0"/>
              <a:t>Free trial of membership </a:t>
            </a:r>
          </a:p>
          <a:p>
            <a:pPr lvl="1"/>
            <a:r>
              <a:rPr lang="en-US" dirty="0"/>
              <a:t>Partnering with local businesses located within metropolitan area</a:t>
            </a:r>
          </a:p>
          <a:p>
            <a:r>
              <a:rPr lang="en-US" dirty="0"/>
              <a:t>Finance team to explore pricing strategy</a:t>
            </a:r>
          </a:p>
          <a:p>
            <a:pPr lvl="1"/>
            <a:r>
              <a:rPr lang="en-US" dirty="0"/>
              <a:t>Can we make casual riders more profitable?</a:t>
            </a:r>
          </a:p>
          <a:p>
            <a:r>
              <a:rPr lang="en-US" dirty="0"/>
              <a:t>Data analysis team to explore data further, looking into:</a:t>
            </a:r>
          </a:p>
          <a:p>
            <a:pPr lvl="1"/>
            <a:r>
              <a:rPr lang="en-US" dirty="0"/>
              <a:t>Start/end locations, comparing members and casual riders</a:t>
            </a:r>
          </a:p>
          <a:p>
            <a:pPr lvl="1"/>
            <a:r>
              <a:rPr lang="en-US" dirty="0"/>
              <a:t>Create monthly report to track effectiveness of marketing campaign</a:t>
            </a:r>
          </a:p>
          <a:p>
            <a:pPr lvl="1"/>
            <a:r>
              <a:rPr lang="en-US" dirty="0"/>
              <a:t>Frequency of rides for members vs. casual riders (need more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3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6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3" y="2005781"/>
            <a:ext cx="9812593" cy="44933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 err="1"/>
              <a:t>Cyclistic</a:t>
            </a:r>
            <a:r>
              <a:rPr lang="en-US" sz="1900" dirty="0"/>
              <a:t> is a fictitious company that runs a bike share program in a major metropolitan area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2 types of customers that use </a:t>
            </a:r>
            <a:r>
              <a:rPr lang="en-US" sz="1900" dirty="0" err="1"/>
              <a:t>Cyclistic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700" dirty="0"/>
              <a:t>Members – paying an annual membership fee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Casual Riders – paying as they use </a:t>
            </a:r>
            <a:r>
              <a:rPr lang="en-US" sz="1700" dirty="0" err="1"/>
              <a:t>Cyclistic</a:t>
            </a:r>
            <a:r>
              <a:rPr lang="en-US" sz="1700" dirty="0"/>
              <a:t> bikes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Finance Team has found that annual members are much more profitable than casual riders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Analytics Team was tasked with evaluating the differences in behavior between members and casual riders to identify trends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Note: Since </a:t>
            </a:r>
            <a:r>
              <a:rPr lang="en-US" sz="1600" dirty="0" err="1"/>
              <a:t>Cyclistic</a:t>
            </a:r>
            <a:r>
              <a:rPr lang="en-US" sz="1600" dirty="0"/>
              <a:t> is not a real company, data was used from the Divvy bikeshare database. It was retrieved and used under this </a:t>
            </a:r>
            <a:r>
              <a:rPr lang="en-US" sz="1600" dirty="0">
                <a:hlinkClick r:id="rId2"/>
              </a:rPr>
              <a:t>license</a:t>
            </a:r>
            <a:r>
              <a:rPr lang="en-US" sz="16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677" y="2005782"/>
            <a:ext cx="9497962" cy="44540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The main goal of this project is to design a marketing campaign to target casual riders and convert them to annual members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3 guiding questions that serve to guide this project: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How to annual members and casual riders use </a:t>
            </a:r>
            <a:r>
              <a:rPr lang="en-US" sz="1700" dirty="0" err="1"/>
              <a:t>Cyclistic</a:t>
            </a:r>
            <a:r>
              <a:rPr lang="en-US" sz="1700" dirty="0"/>
              <a:t> bikes differently?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Why would casual riders buy </a:t>
            </a:r>
            <a:r>
              <a:rPr lang="en-US" sz="1700" dirty="0" err="1"/>
              <a:t>Cyclistic</a:t>
            </a:r>
            <a:r>
              <a:rPr lang="en-US" sz="1700" dirty="0"/>
              <a:t> annual memberships?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How can </a:t>
            </a:r>
            <a:r>
              <a:rPr lang="en-US" sz="1700" dirty="0" err="1"/>
              <a:t>Cyclistic</a:t>
            </a:r>
            <a:r>
              <a:rPr lang="en-US" sz="1700" dirty="0"/>
              <a:t> use digital media to influence casual riders to become members?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analysis team will do the following: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Answer the first question above – How do annual and casual riders behave differently?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Provide recommendations based on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5782"/>
            <a:ext cx="7729728" cy="44540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data is from the Divvy bikeshare company based in Chicago, IL</a:t>
            </a:r>
          </a:p>
          <a:p>
            <a:pPr>
              <a:lnSpc>
                <a:spcPct val="200000"/>
              </a:lnSpc>
            </a:pPr>
            <a:r>
              <a:rPr lang="en-US" dirty="0"/>
              <a:t>The raw data is .csv files for each month from July 2023 through June 2024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 total there are about 5.7MM individual data points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data point includes date, start/end time, start/end location, bike type, membership type, and sometimes the start/end station</a:t>
            </a:r>
          </a:p>
          <a:p>
            <a:pPr>
              <a:lnSpc>
                <a:spcPct val="200000"/>
              </a:lnSpc>
            </a:pPr>
            <a:r>
              <a:rPr lang="en-US" dirty="0"/>
              <a:t>It was cleaned, transformed, analyzed, visualized, and presented using a combination of Excel, SQL (</a:t>
            </a:r>
            <a:r>
              <a:rPr lang="en-US" dirty="0" err="1"/>
              <a:t>BigQuery</a:t>
            </a:r>
            <a:r>
              <a:rPr lang="en-US" dirty="0"/>
              <a:t>), and PowerPoint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r>
              <a:rPr lang="en-US" dirty="0"/>
              <a:t>Members are 64.3% of total 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9450F-6525-5DA4-6440-BA1218B6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44" y="1852450"/>
            <a:ext cx="7101463" cy="47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Casual riders spend about 2x more time on each 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7F510-FCD7-2B35-8658-358EF96E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26" y="1883629"/>
            <a:ext cx="6985890" cy="4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5" y="2005782"/>
            <a:ext cx="4306529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slightly prefer classic bikes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slightly prefer electric bikes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132B1-ED9A-0D7E-01E8-EB7160C0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43" y="2005782"/>
            <a:ext cx="6810951" cy="45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Total ridership is seasonal</a:t>
            </a:r>
          </a:p>
          <a:p>
            <a:pPr>
              <a:lnSpc>
                <a:spcPct val="150000"/>
              </a:lnSpc>
            </a:pPr>
            <a:r>
              <a:rPr lang="en-US" dirty="0"/>
              <a:t>Peaking in August for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Peaking in July for casual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BA0F-BDC5-B079-E1F4-92FAEF8E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91" y="1829181"/>
            <a:ext cx="7257963" cy="47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Average ride time does not seem to be seasonally dependent</a:t>
            </a:r>
          </a:p>
          <a:p>
            <a:pPr>
              <a:lnSpc>
                <a:spcPct val="150000"/>
              </a:lnSpc>
            </a:pPr>
            <a:r>
              <a:rPr lang="en-US" dirty="0"/>
              <a:t>Members are fairly consistent throughout the year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may have a slight seasonality in their ride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4F2DC-AD07-17E2-09E9-81D7E759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57" y="1909349"/>
            <a:ext cx="6892413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20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2247</TotalTime>
  <Words>704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Gill Sans MT</vt:lpstr>
      <vt:lpstr>Parcel</vt:lpstr>
      <vt:lpstr>Cyclistic Case study Project</vt:lpstr>
      <vt:lpstr>Introduction</vt:lpstr>
      <vt:lpstr>Main objective</vt:lpstr>
      <vt:lpstr>THE Data</vt:lpstr>
      <vt:lpstr>Key Insights - Annual</vt:lpstr>
      <vt:lpstr>Key Insights - Annual</vt:lpstr>
      <vt:lpstr>Key Insights - Annual</vt:lpstr>
      <vt:lpstr>Key Insights - monthly</vt:lpstr>
      <vt:lpstr>Key Insights - monthly</vt:lpstr>
      <vt:lpstr>Key Insights – day of week</vt:lpstr>
      <vt:lpstr>Key Insights – day of week</vt:lpstr>
      <vt:lpstr>Key Insights – day of week</vt:lpstr>
      <vt:lpstr>Conclusion</vt:lpstr>
      <vt:lpstr>Recommendations (Next Steps)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</cp:revision>
  <dcterms:created xsi:type="dcterms:W3CDTF">2024-08-11T20:33:50Z</dcterms:created>
  <dcterms:modified xsi:type="dcterms:W3CDTF">2024-08-14T15:20:25Z</dcterms:modified>
</cp:coreProperties>
</file>