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berly Jonasse" initials="KJ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0"/>
    <p:restoredTop sz="94729"/>
  </p:normalViewPr>
  <p:slideViewPr>
    <p:cSldViewPr snapToGrid="0" snapToObjects="1">
      <p:cViewPr varScale="1">
        <p:scale>
          <a:sx n="87" d="100"/>
          <a:sy n="87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1T20:10:41.329" idx="1">
    <p:pos x="1623" y="-1301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Braggadocio" charset="0"/>
                <a:ea typeface="Braggadocio" charset="0"/>
                <a:cs typeface="Braggadocio" charset="0"/>
              </a:rPr>
              <a:t>NRA SOCCER</a:t>
            </a:r>
            <a:endParaRPr lang="en-US" dirty="0">
              <a:solidFill>
                <a:srgbClr val="92D050"/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Nathan,Ryan,Andrew</a:t>
            </a:r>
            <a:endParaRPr lang="en-US" dirty="0" smtClean="0">
              <a:solidFill>
                <a:srgbClr val="FF0000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Editor- Camryn</a:t>
            </a:r>
            <a:endParaRPr lang="en-US" dirty="0">
              <a:solidFill>
                <a:srgbClr val="FF0000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5" name="Lightning Bolt 4"/>
          <p:cNvSpPr/>
          <p:nvPr/>
        </p:nvSpPr>
        <p:spPr>
          <a:xfrm rot="17974094">
            <a:off x="8870868" y="2914731"/>
            <a:ext cx="914400" cy="914400"/>
          </a:xfrm>
          <a:prstGeom prst="lightningBolt">
            <a:avLst/>
          </a:prstGeom>
          <a:solidFill>
            <a:srgbClr val="D756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Lightning Bolt 5"/>
          <p:cNvSpPr/>
          <p:nvPr/>
        </p:nvSpPr>
        <p:spPr>
          <a:xfrm rot="7286155">
            <a:off x="2375064" y="2971800"/>
            <a:ext cx="914400" cy="914400"/>
          </a:xfrm>
          <a:prstGeom prst="lightningBolt">
            <a:avLst/>
          </a:prstGeom>
          <a:solidFill>
            <a:srgbClr val="D756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7388942" y="1165123"/>
            <a:ext cx="2344994" cy="1350068"/>
          </a:xfrm>
          <a:prstGeom prst="wedgeRoundRectCallou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SUBSCRIBE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594765" y="1037369"/>
            <a:ext cx="2220797" cy="1335319"/>
          </a:xfrm>
          <a:prstGeom prst="wedgeRoundRectCallou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LIKE VIDEOS!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1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19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Braggadocio</vt:lpstr>
      <vt:lpstr>Century Gothic</vt:lpstr>
      <vt:lpstr>Copperplate Gothic Bold</vt:lpstr>
      <vt:lpstr>Arial</vt:lpstr>
      <vt:lpstr>Mesh</vt:lpstr>
      <vt:lpstr>NRA SOCCER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NRA SOCCER</dc:title>
  <dc:creator>Kimberly Jonasse</dc:creator>
  <cp:lastModifiedBy>Kimberly Jonasse</cp:lastModifiedBy>
  <cp:revision>2</cp:revision>
  <dcterms:created xsi:type="dcterms:W3CDTF">2017-11-12T01:04:37Z</dcterms:created>
  <dcterms:modified xsi:type="dcterms:W3CDTF">2017-11-12T01:24:13Z</dcterms:modified>
</cp:coreProperties>
</file>