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32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230A-43C7-4774-B68C-41CF3D3310EA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2426-B332-4C05-8F4F-64D329BC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4835" r="50000" b="7609"/>
          <a:stretch/>
        </p:blipFill>
        <p:spPr bwMode="auto">
          <a:xfrm>
            <a:off x="1981200" y="518730"/>
            <a:ext cx="4232224" cy="21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4835" r="50000" b="7609"/>
          <a:stretch/>
        </p:blipFill>
        <p:spPr bwMode="auto">
          <a:xfrm>
            <a:off x="1981200" y="3330896"/>
            <a:ext cx="4232224" cy="21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4835" r="50000" b="7609"/>
          <a:stretch/>
        </p:blipFill>
        <p:spPr bwMode="auto">
          <a:xfrm>
            <a:off x="1981200" y="6150296"/>
            <a:ext cx="4232224" cy="21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8623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# _______</a:t>
            </a:r>
          </a:p>
          <a:p>
            <a:endParaRPr lang="en-US" dirty="0"/>
          </a:p>
          <a:p>
            <a:r>
              <a:rPr lang="en-US" dirty="0" smtClean="0"/>
              <a:t>Meter # ______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657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# _______</a:t>
            </a:r>
          </a:p>
          <a:p>
            <a:endParaRPr lang="en-US" dirty="0"/>
          </a:p>
          <a:p>
            <a:r>
              <a:rPr lang="en-US" dirty="0" smtClean="0"/>
              <a:t>Meter # ______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77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# _______</a:t>
            </a:r>
          </a:p>
          <a:p>
            <a:endParaRPr lang="en-US" dirty="0"/>
          </a:p>
          <a:p>
            <a:r>
              <a:rPr lang="en-US" dirty="0" smtClean="0"/>
              <a:t>Meter # 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Jones</dc:creator>
  <cp:lastModifiedBy>Katie Jones</cp:lastModifiedBy>
  <cp:revision>3</cp:revision>
  <dcterms:created xsi:type="dcterms:W3CDTF">2011-04-08T15:29:23Z</dcterms:created>
  <dcterms:modified xsi:type="dcterms:W3CDTF">2011-04-28T02:53:50Z</dcterms:modified>
</cp:coreProperties>
</file>