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1089600" cy="21488400"/>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8676"/>
    <p:restoredTop sz="94650"/>
  </p:normalViewPr>
  <p:slideViewPr>
    <p:cSldViewPr snapToGrid="0" snapToObjects="1">
      <p:cViewPr>
        <p:scale>
          <a:sx n="70" d="100"/>
          <a:sy n="70" d="100"/>
        </p:scale>
        <p:origin x="-40" y="-1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962400" cy="3429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59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59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59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59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59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59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59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59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5179484" y="0"/>
            <a:ext cx="3962400" cy="342900"/>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59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59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59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59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59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59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59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59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2713038" y="514350"/>
            <a:ext cx="3717925" cy="25717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lstStyle>
            <a:lvl1pPr marL="457200" marR="0" lvl="0" indent="-228600" algn="l" rtl="0">
              <a:spcBef>
                <a:spcPts val="1200"/>
              </a:spcBef>
              <a:spcAft>
                <a:spcPts val="0"/>
              </a:spcAft>
              <a:buSzPts val="1400"/>
              <a:buNone/>
              <a:defRPr sz="4000" b="0" i="0" u="none" strike="noStrike" cap="none">
                <a:solidFill>
                  <a:schemeClr val="dk1"/>
                </a:solidFill>
                <a:latin typeface="Calibri"/>
                <a:ea typeface="Calibri"/>
                <a:cs typeface="Calibri"/>
                <a:sym typeface="Calibri"/>
              </a:defRPr>
            </a:lvl1pPr>
            <a:lvl2pPr marL="914400" marR="0" lvl="1" indent="-228600" algn="l" rtl="0">
              <a:spcBef>
                <a:spcPts val="1200"/>
              </a:spcBef>
              <a:spcAft>
                <a:spcPts val="0"/>
              </a:spcAft>
              <a:buSzPts val="1400"/>
              <a:buNone/>
              <a:defRPr sz="4000" b="0" i="0" u="none" strike="noStrike" cap="none">
                <a:solidFill>
                  <a:schemeClr val="dk1"/>
                </a:solidFill>
                <a:latin typeface="Calibri"/>
                <a:ea typeface="Calibri"/>
                <a:cs typeface="Calibri"/>
                <a:sym typeface="Calibri"/>
              </a:defRPr>
            </a:lvl2pPr>
            <a:lvl3pPr marL="1371600" marR="0" lvl="2" indent="-228600" algn="l" rtl="0">
              <a:spcBef>
                <a:spcPts val="1200"/>
              </a:spcBef>
              <a:spcAft>
                <a:spcPts val="0"/>
              </a:spcAft>
              <a:buSzPts val="1400"/>
              <a:buNone/>
              <a:defRPr sz="4000" b="0" i="0" u="none" strike="noStrike" cap="none">
                <a:solidFill>
                  <a:schemeClr val="dk1"/>
                </a:solidFill>
                <a:latin typeface="Calibri"/>
                <a:ea typeface="Calibri"/>
                <a:cs typeface="Calibri"/>
                <a:sym typeface="Calibri"/>
              </a:defRPr>
            </a:lvl3pPr>
            <a:lvl4pPr marL="1828800" marR="0" lvl="3" indent="-228600" algn="l" rtl="0">
              <a:spcBef>
                <a:spcPts val="1200"/>
              </a:spcBef>
              <a:spcAft>
                <a:spcPts val="0"/>
              </a:spcAft>
              <a:buSzPts val="1400"/>
              <a:buNone/>
              <a:defRPr sz="4000" b="0" i="0" u="none" strike="noStrike" cap="none">
                <a:solidFill>
                  <a:schemeClr val="dk1"/>
                </a:solidFill>
                <a:latin typeface="Calibri"/>
                <a:ea typeface="Calibri"/>
                <a:cs typeface="Calibri"/>
                <a:sym typeface="Calibri"/>
              </a:defRPr>
            </a:lvl4pPr>
            <a:lvl5pPr marL="2286000" marR="0" lvl="4" indent="-228600" algn="l" rtl="0">
              <a:spcBef>
                <a:spcPts val="1200"/>
              </a:spcBef>
              <a:spcAft>
                <a:spcPts val="0"/>
              </a:spcAft>
              <a:buSzPts val="1400"/>
              <a:buNone/>
              <a:defRPr sz="40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6513910"/>
            <a:ext cx="3962400" cy="3429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59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59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59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59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59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59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59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59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5179484" y="6513910"/>
            <a:ext cx="3962400" cy="3429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2713038" y="514350"/>
            <a:ext cx="3717925" cy="25717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6" name="Shape 86"/>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4000" dirty="0"/>
              <a:t>as many of the actions defined as normal took multiple frames to complete, some frames within the behavior appeared to be normal – such as the movement between falling and standing up again.  </a:t>
            </a:r>
          </a:p>
          <a:p>
            <a:pPr marL="0" marR="0" lvl="0" indent="0" algn="l" rtl="0">
              <a:spcBef>
                <a:spcPts val="0"/>
              </a:spcBef>
              <a:spcAft>
                <a:spcPts val="0"/>
              </a:spcAft>
              <a:buNone/>
            </a:pPr>
            <a:endParaRPr sz="4000" b="0" i="0" u="none" strike="noStrike" cap="none" dirty="0">
              <a:solidFill>
                <a:schemeClr val="dk1"/>
              </a:solidFill>
              <a:latin typeface="Calibri"/>
              <a:ea typeface="Calibri"/>
              <a:cs typeface="Calibri"/>
              <a:sym typeface="Calibri"/>
            </a:endParaRPr>
          </a:p>
        </p:txBody>
      </p:sp>
      <p:sp>
        <p:nvSpPr>
          <p:cNvPr id="87" name="Shape 87"/>
          <p:cNvSpPr txBox="1">
            <a:spLocks noGrp="1"/>
          </p:cNvSpPr>
          <p:nvPr>
            <p:ph type="sldNum" idx="12"/>
          </p:nvPr>
        </p:nvSpPr>
        <p:spPr>
          <a:xfrm>
            <a:off x="5179484" y="6513910"/>
            <a:ext cx="3962400" cy="3429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2331720" y="6675333"/>
            <a:ext cx="26426159" cy="4606079"/>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1pPr>
            <a:lvl2pPr marR="0" lvl="1"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2pPr>
            <a:lvl3pPr marR="0" lvl="2"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3pPr>
            <a:lvl4pPr marR="0" lvl="3"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4pPr>
            <a:lvl5pPr marR="0" lvl="4"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5pPr>
            <a:lvl6pPr marR="0" lvl="5"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6pPr>
            <a:lvl7pPr marR="0" lvl="6"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7pPr>
            <a:lvl8pPr marR="0" lvl="7"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8pPr>
            <a:lvl9pPr marR="0" lvl="8"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9pPr>
          </a:lstStyle>
          <a:p>
            <a:endParaRPr/>
          </a:p>
        </p:txBody>
      </p:sp>
      <p:sp>
        <p:nvSpPr>
          <p:cNvPr id="17" name="Shape 17"/>
          <p:cNvSpPr txBox="1">
            <a:spLocks noGrp="1"/>
          </p:cNvSpPr>
          <p:nvPr>
            <p:ph type="subTitle" idx="1"/>
          </p:nvPr>
        </p:nvSpPr>
        <p:spPr>
          <a:xfrm>
            <a:off x="4663440" y="12176760"/>
            <a:ext cx="21762720" cy="5491480"/>
          </a:xfrm>
          <a:prstGeom prst="rect">
            <a:avLst/>
          </a:prstGeom>
          <a:noFill/>
          <a:ln>
            <a:noFill/>
          </a:ln>
        </p:spPr>
        <p:txBody>
          <a:bodyPr spcFirstLastPara="1" wrap="square" lIns="91425" tIns="91425" rIns="91425" bIns="91425" anchor="t" anchorCtr="0"/>
          <a:lstStyle>
            <a:lvl1pPr marR="0" lvl="0" algn="ctr" rtl="0">
              <a:spcBef>
                <a:spcPts val="2100"/>
              </a:spcBef>
              <a:spcAft>
                <a:spcPts val="0"/>
              </a:spcAft>
              <a:buClr>
                <a:schemeClr val="lt1"/>
              </a:buClr>
              <a:buSzPts val="10500"/>
              <a:buFont typeface="Arial"/>
              <a:buNone/>
              <a:defRPr sz="10500" b="0" i="0" u="none" strike="noStrike" cap="none">
                <a:solidFill>
                  <a:schemeClr val="lt1"/>
                </a:solidFill>
                <a:latin typeface="Calibri"/>
                <a:ea typeface="Calibri"/>
                <a:cs typeface="Calibri"/>
                <a:sym typeface="Calibri"/>
              </a:defRPr>
            </a:lvl1pPr>
            <a:lvl2pPr marR="0" lvl="1" algn="ctr" rtl="0">
              <a:spcBef>
                <a:spcPts val="1840"/>
              </a:spcBef>
              <a:spcAft>
                <a:spcPts val="0"/>
              </a:spcAft>
              <a:buClr>
                <a:schemeClr val="lt1"/>
              </a:buClr>
              <a:buSzPts val="9200"/>
              <a:buFont typeface="Arial"/>
              <a:buNone/>
              <a:defRPr sz="9200" b="0" i="0" u="none" strike="noStrike" cap="none">
                <a:solidFill>
                  <a:schemeClr val="lt1"/>
                </a:solidFill>
                <a:latin typeface="Calibri"/>
                <a:ea typeface="Calibri"/>
                <a:cs typeface="Calibri"/>
                <a:sym typeface="Calibri"/>
              </a:defRPr>
            </a:lvl2pPr>
            <a:lvl3pPr marR="0" lvl="2" algn="ctr" rtl="0">
              <a:spcBef>
                <a:spcPts val="1580"/>
              </a:spcBef>
              <a:spcAft>
                <a:spcPts val="0"/>
              </a:spcAft>
              <a:buClr>
                <a:schemeClr val="lt1"/>
              </a:buClr>
              <a:buSzPts val="7900"/>
              <a:buFont typeface="Arial"/>
              <a:buNone/>
              <a:defRPr sz="7900" b="0" i="0" u="none" strike="noStrike" cap="none">
                <a:solidFill>
                  <a:schemeClr val="lt1"/>
                </a:solidFill>
                <a:latin typeface="Calibri"/>
                <a:ea typeface="Calibri"/>
                <a:cs typeface="Calibri"/>
                <a:sym typeface="Calibri"/>
              </a:defRPr>
            </a:lvl3pPr>
            <a:lvl4pPr marR="0" lvl="3" algn="ctr" rtl="0">
              <a:spcBef>
                <a:spcPts val="1320"/>
              </a:spcBef>
              <a:spcAft>
                <a:spcPts val="0"/>
              </a:spcAft>
              <a:buClr>
                <a:schemeClr val="lt1"/>
              </a:buClr>
              <a:buSzPts val="6600"/>
              <a:buFont typeface="Arial"/>
              <a:buNone/>
              <a:defRPr sz="6600" b="0" i="0" u="none" strike="noStrike" cap="none">
                <a:solidFill>
                  <a:schemeClr val="lt1"/>
                </a:solidFill>
                <a:latin typeface="Calibri"/>
                <a:ea typeface="Calibri"/>
                <a:cs typeface="Calibri"/>
                <a:sym typeface="Calibri"/>
              </a:defRPr>
            </a:lvl4pPr>
            <a:lvl5pPr marR="0" lvl="4" algn="ctr" rtl="0">
              <a:spcBef>
                <a:spcPts val="1320"/>
              </a:spcBef>
              <a:spcAft>
                <a:spcPts val="0"/>
              </a:spcAft>
              <a:buClr>
                <a:schemeClr val="lt1"/>
              </a:buClr>
              <a:buSzPts val="6600"/>
              <a:buFont typeface="Arial"/>
              <a:buNone/>
              <a:defRPr sz="6600" b="0" i="0" u="none" strike="noStrike" cap="none">
                <a:solidFill>
                  <a:schemeClr val="lt1"/>
                </a:solidFill>
                <a:latin typeface="Calibri"/>
                <a:ea typeface="Calibri"/>
                <a:cs typeface="Calibri"/>
                <a:sym typeface="Calibri"/>
              </a:defRPr>
            </a:lvl5pPr>
            <a:lvl6pPr marR="0" lvl="5" algn="ctr" rtl="0">
              <a:spcBef>
                <a:spcPts val="1320"/>
              </a:spcBef>
              <a:spcAft>
                <a:spcPts val="0"/>
              </a:spcAft>
              <a:buClr>
                <a:schemeClr val="lt1"/>
              </a:buClr>
              <a:buSzPts val="6600"/>
              <a:buFont typeface="Arial"/>
              <a:buNone/>
              <a:defRPr sz="6600" b="0" i="0" u="none" strike="noStrike" cap="none">
                <a:solidFill>
                  <a:schemeClr val="lt1"/>
                </a:solidFill>
                <a:latin typeface="Calibri"/>
                <a:ea typeface="Calibri"/>
                <a:cs typeface="Calibri"/>
                <a:sym typeface="Calibri"/>
              </a:defRPr>
            </a:lvl6pPr>
            <a:lvl7pPr marR="0" lvl="6" algn="ctr" rtl="0">
              <a:spcBef>
                <a:spcPts val="1320"/>
              </a:spcBef>
              <a:spcAft>
                <a:spcPts val="0"/>
              </a:spcAft>
              <a:buClr>
                <a:schemeClr val="lt1"/>
              </a:buClr>
              <a:buSzPts val="6600"/>
              <a:buFont typeface="Arial"/>
              <a:buNone/>
              <a:defRPr sz="6600" b="0" i="0" u="none" strike="noStrike" cap="none">
                <a:solidFill>
                  <a:schemeClr val="lt1"/>
                </a:solidFill>
                <a:latin typeface="Calibri"/>
                <a:ea typeface="Calibri"/>
                <a:cs typeface="Calibri"/>
                <a:sym typeface="Calibri"/>
              </a:defRPr>
            </a:lvl7pPr>
            <a:lvl8pPr marR="0" lvl="7" algn="ctr" rtl="0">
              <a:spcBef>
                <a:spcPts val="1320"/>
              </a:spcBef>
              <a:spcAft>
                <a:spcPts val="0"/>
              </a:spcAft>
              <a:buClr>
                <a:schemeClr val="lt1"/>
              </a:buClr>
              <a:buSzPts val="6600"/>
              <a:buFont typeface="Arial"/>
              <a:buNone/>
              <a:defRPr sz="6600" b="0" i="0" u="none" strike="noStrike" cap="none">
                <a:solidFill>
                  <a:schemeClr val="lt1"/>
                </a:solidFill>
                <a:latin typeface="Calibri"/>
                <a:ea typeface="Calibri"/>
                <a:cs typeface="Calibri"/>
                <a:sym typeface="Calibri"/>
              </a:defRPr>
            </a:lvl8pPr>
            <a:lvl9pPr marR="0" lvl="8" algn="ctr" rtl="0">
              <a:spcBef>
                <a:spcPts val="1320"/>
              </a:spcBef>
              <a:spcAft>
                <a:spcPts val="0"/>
              </a:spcAft>
              <a:buClr>
                <a:schemeClr val="lt1"/>
              </a:buClr>
              <a:buSzPts val="6600"/>
              <a:buFont typeface="Arial"/>
              <a:buNone/>
              <a:defRPr sz="6600" b="0" i="0" u="none" strike="noStrike" cap="none">
                <a:solidFill>
                  <a:schemeClr val="lt1"/>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1554030" y="19916356"/>
            <a:ext cx="7255140" cy="1144059"/>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40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59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59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59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59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59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59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59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5900" b="0" i="0" u="none" strike="noStrike" cap="none">
                <a:solidFill>
                  <a:schemeClr val="lt1"/>
                </a:solidFill>
                <a:latin typeface="Arial"/>
                <a:ea typeface="Arial"/>
                <a:cs typeface="Arial"/>
                <a:sym typeface="Arial"/>
              </a:defRPr>
            </a:lvl9pPr>
          </a:lstStyle>
          <a:p>
            <a:endParaRPr/>
          </a:p>
        </p:txBody>
      </p:sp>
      <p:sp>
        <p:nvSpPr>
          <p:cNvPr id="19" name="Shape 19"/>
          <p:cNvSpPr txBox="1">
            <a:spLocks noGrp="1"/>
          </p:cNvSpPr>
          <p:nvPr>
            <p:ph type="ftr" idx="11"/>
          </p:nvPr>
        </p:nvSpPr>
        <p:spPr>
          <a:xfrm>
            <a:off x="10621830" y="19916356"/>
            <a:ext cx="9845940" cy="1144059"/>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40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59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59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59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59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59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59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59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5900" b="0" i="0" u="none" strike="noStrike" cap="none">
                <a:solidFill>
                  <a:schemeClr val="lt1"/>
                </a:solidFill>
                <a:latin typeface="Arial"/>
                <a:ea typeface="Arial"/>
                <a:cs typeface="Arial"/>
                <a:sym typeface="Arial"/>
              </a:defRPr>
            </a:lvl9pPr>
          </a:lstStyle>
          <a:p>
            <a:endParaRPr/>
          </a:p>
        </p:txBody>
      </p:sp>
      <p:sp>
        <p:nvSpPr>
          <p:cNvPr id="20" name="Shape 20"/>
          <p:cNvSpPr txBox="1">
            <a:spLocks noGrp="1"/>
          </p:cNvSpPr>
          <p:nvPr>
            <p:ph type="sldNum" idx="12"/>
          </p:nvPr>
        </p:nvSpPr>
        <p:spPr>
          <a:xfrm>
            <a:off x="22280430" y="19916356"/>
            <a:ext cx="7255140" cy="1144059"/>
          </a:xfrm>
          <a:prstGeom prst="rect">
            <a:avLst/>
          </a:prstGeom>
          <a:noFill/>
          <a:ln>
            <a:noFill/>
          </a:ln>
        </p:spPr>
        <p:txBody>
          <a:bodyPr spcFirstLastPara="1" wrap="square" lIns="300375" tIns="150175" rIns="300375" bIns="150175" anchor="ctr" anchorCtr="0">
            <a:noAutofit/>
          </a:bodyPr>
          <a:lstStyle>
            <a:lvl1pPr marL="0" marR="0" lvl="0" indent="0" algn="r" rtl="0">
              <a:spcBef>
                <a:spcPts val="0"/>
              </a:spcBef>
              <a:spcAft>
                <a:spcPts val="0"/>
              </a:spcAft>
              <a:buNone/>
              <a:defRPr sz="4000" b="0" i="0" u="none" strike="noStrike" cap="none">
                <a:solidFill>
                  <a:schemeClr val="lt1"/>
                </a:solidFill>
                <a:latin typeface="Calibri"/>
                <a:ea typeface="Calibri"/>
                <a:cs typeface="Calibri"/>
                <a:sym typeface="Calibri"/>
              </a:defRPr>
            </a:lvl1pPr>
            <a:lvl2pPr marL="0" marR="0" lvl="1" indent="0" algn="r" rtl="0">
              <a:spcBef>
                <a:spcPts val="0"/>
              </a:spcBef>
              <a:spcAft>
                <a:spcPts val="0"/>
              </a:spcAft>
              <a:buNone/>
              <a:defRPr sz="4000" b="0" i="0" u="none" strike="noStrike" cap="none">
                <a:solidFill>
                  <a:schemeClr val="lt1"/>
                </a:solidFill>
                <a:latin typeface="Calibri"/>
                <a:ea typeface="Calibri"/>
                <a:cs typeface="Calibri"/>
                <a:sym typeface="Calibri"/>
              </a:defRPr>
            </a:lvl2pPr>
            <a:lvl3pPr marL="0" marR="0" lvl="2" indent="0" algn="r" rtl="0">
              <a:spcBef>
                <a:spcPts val="0"/>
              </a:spcBef>
              <a:spcAft>
                <a:spcPts val="0"/>
              </a:spcAft>
              <a:buNone/>
              <a:defRPr sz="4000" b="0" i="0" u="none" strike="noStrike" cap="none">
                <a:solidFill>
                  <a:schemeClr val="lt1"/>
                </a:solidFill>
                <a:latin typeface="Calibri"/>
                <a:ea typeface="Calibri"/>
                <a:cs typeface="Calibri"/>
                <a:sym typeface="Calibri"/>
              </a:defRPr>
            </a:lvl3pPr>
            <a:lvl4pPr marL="0" marR="0" lvl="3" indent="0" algn="r" rtl="0">
              <a:spcBef>
                <a:spcPts val="0"/>
              </a:spcBef>
              <a:spcAft>
                <a:spcPts val="0"/>
              </a:spcAft>
              <a:buNone/>
              <a:defRPr sz="4000" b="0" i="0" u="none" strike="noStrike" cap="none">
                <a:solidFill>
                  <a:schemeClr val="lt1"/>
                </a:solidFill>
                <a:latin typeface="Calibri"/>
                <a:ea typeface="Calibri"/>
                <a:cs typeface="Calibri"/>
                <a:sym typeface="Calibri"/>
              </a:defRPr>
            </a:lvl4pPr>
            <a:lvl5pPr marL="0" marR="0" lvl="4" indent="0" algn="r" rtl="0">
              <a:spcBef>
                <a:spcPts val="0"/>
              </a:spcBef>
              <a:spcAft>
                <a:spcPts val="0"/>
              </a:spcAft>
              <a:buNone/>
              <a:defRPr sz="4000" b="0" i="0" u="none" strike="noStrike" cap="none">
                <a:solidFill>
                  <a:schemeClr val="lt1"/>
                </a:solidFill>
                <a:latin typeface="Calibri"/>
                <a:ea typeface="Calibri"/>
                <a:cs typeface="Calibri"/>
                <a:sym typeface="Calibri"/>
              </a:defRPr>
            </a:lvl5pPr>
            <a:lvl6pPr marL="0" marR="0" lvl="5" indent="0" algn="r" rtl="0">
              <a:spcBef>
                <a:spcPts val="0"/>
              </a:spcBef>
              <a:spcAft>
                <a:spcPts val="0"/>
              </a:spcAft>
              <a:buNone/>
              <a:defRPr sz="4000" b="0" i="0" u="none" strike="noStrike" cap="none">
                <a:solidFill>
                  <a:schemeClr val="lt1"/>
                </a:solidFill>
                <a:latin typeface="Calibri"/>
                <a:ea typeface="Calibri"/>
                <a:cs typeface="Calibri"/>
                <a:sym typeface="Calibri"/>
              </a:defRPr>
            </a:lvl6pPr>
            <a:lvl7pPr marL="0" marR="0" lvl="6" indent="0" algn="r" rtl="0">
              <a:spcBef>
                <a:spcPts val="0"/>
              </a:spcBef>
              <a:spcAft>
                <a:spcPts val="0"/>
              </a:spcAft>
              <a:buNone/>
              <a:defRPr sz="4000" b="0" i="0" u="none" strike="noStrike" cap="none">
                <a:solidFill>
                  <a:schemeClr val="lt1"/>
                </a:solidFill>
                <a:latin typeface="Calibri"/>
                <a:ea typeface="Calibri"/>
                <a:cs typeface="Calibri"/>
                <a:sym typeface="Calibri"/>
              </a:defRPr>
            </a:lvl7pPr>
            <a:lvl8pPr marL="0" marR="0" lvl="7" indent="0" algn="r" rtl="0">
              <a:spcBef>
                <a:spcPts val="0"/>
              </a:spcBef>
              <a:spcAft>
                <a:spcPts val="0"/>
              </a:spcAft>
              <a:buNone/>
              <a:defRPr sz="4000" b="0" i="0" u="none" strike="noStrike" cap="none">
                <a:solidFill>
                  <a:schemeClr val="lt1"/>
                </a:solidFill>
                <a:latin typeface="Calibri"/>
                <a:ea typeface="Calibri"/>
                <a:cs typeface="Calibri"/>
                <a:sym typeface="Calibri"/>
              </a:defRPr>
            </a:lvl8pPr>
            <a:lvl9pPr marL="0" marR="0" lvl="8" indent="0" algn="r" rtl="0">
              <a:spcBef>
                <a:spcPts val="0"/>
              </a:spcBef>
              <a:spcAft>
                <a:spcPts val="0"/>
              </a:spcAft>
              <a:buNone/>
              <a:defRPr sz="4000" b="0" i="0" u="none" strike="noStrike" cap="none">
                <a:solidFill>
                  <a:schemeClr val="l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554030" y="860117"/>
            <a:ext cx="27981540" cy="35814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1pPr>
            <a:lvl2pPr marR="0" lvl="1"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2pPr>
            <a:lvl3pPr marR="0" lvl="2"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3pPr>
            <a:lvl4pPr marR="0" lvl="3"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4pPr>
            <a:lvl5pPr marR="0" lvl="4"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5pPr>
            <a:lvl6pPr marR="0" lvl="5"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6pPr>
            <a:lvl7pPr marR="0" lvl="6"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7pPr>
            <a:lvl8pPr marR="0" lvl="7"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8pPr>
            <a:lvl9pPr marR="0" lvl="8"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9pPr>
          </a:lstStyle>
          <a:p>
            <a:endParaRPr/>
          </a:p>
        </p:txBody>
      </p:sp>
      <p:sp>
        <p:nvSpPr>
          <p:cNvPr id="74" name="Shape 74"/>
          <p:cNvSpPr txBox="1">
            <a:spLocks noGrp="1"/>
          </p:cNvSpPr>
          <p:nvPr>
            <p:ph type="body" idx="1"/>
          </p:nvPr>
        </p:nvSpPr>
        <p:spPr>
          <a:xfrm rot="5400000">
            <a:off x="8454020" y="-1886446"/>
            <a:ext cx="14181557" cy="27981540"/>
          </a:xfrm>
          <a:prstGeom prst="rect">
            <a:avLst/>
          </a:prstGeom>
          <a:noFill/>
          <a:ln>
            <a:noFill/>
          </a:ln>
        </p:spPr>
        <p:txBody>
          <a:bodyPr spcFirstLastPara="1" wrap="square" lIns="91425" tIns="91425" rIns="91425" bIns="91425" anchor="t" anchorCtr="0"/>
          <a:lstStyle>
            <a:lvl1pPr marL="457200" marR="0" lvl="0" indent="-895350" algn="l" rtl="0">
              <a:spcBef>
                <a:spcPts val="2100"/>
              </a:spcBef>
              <a:spcAft>
                <a:spcPts val="0"/>
              </a:spcAft>
              <a:buClr>
                <a:schemeClr val="lt1"/>
              </a:buClr>
              <a:buSzPts val="10500"/>
              <a:buFont typeface="Arial"/>
              <a:buChar char="•"/>
              <a:defRPr sz="10500" b="0" i="0" u="none" strike="noStrike" cap="none">
                <a:solidFill>
                  <a:schemeClr val="lt1"/>
                </a:solidFill>
                <a:latin typeface="Calibri"/>
                <a:ea typeface="Calibri"/>
                <a:cs typeface="Calibri"/>
                <a:sym typeface="Calibri"/>
              </a:defRPr>
            </a:lvl1pPr>
            <a:lvl2pPr marL="914400" marR="0" lvl="1" indent="-812800" algn="l" rtl="0">
              <a:spcBef>
                <a:spcPts val="1840"/>
              </a:spcBef>
              <a:spcAft>
                <a:spcPts val="0"/>
              </a:spcAft>
              <a:buClr>
                <a:schemeClr val="lt1"/>
              </a:buClr>
              <a:buSzPts val="9200"/>
              <a:buFont typeface="Arial"/>
              <a:buChar char="–"/>
              <a:defRPr sz="9200" b="0" i="0" u="none" strike="noStrike" cap="none">
                <a:solidFill>
                  <a:schemeClr val="lt1"/>
                </a:solidFill>
                <a:latin typeface="Calibri"/>
                <a:ea typeface="Calibri"/>
                <a:cs typeface="Calibri"/>
                <a:sym typeface="Calibri"/>
              </a:defRPr>
            </a:lvl2pPr>
            <a:lvl3pPr marL="1371600" marR="0" lvl="2" indent="-730250" algn="l" rtl="0">
              <a:spcBef>
                <a:spcPts val="1580"/>
              </a:spcBef>
              <a:spcAft>
                <a:spcPts val="0"/>
              </a:spcAft>
              <a:buClr>
                <a:schemeClr val="lt1"/>
              </a:buClr>
              <a:buSzPts val="7900"/>
              <a:buFont typeface="Arial"/>
              <a:buChar char="•"/>
              <a:defRPr sz="7900" b="0" i="0" u="none" strike="noStrike" cap="none">
                <a:solidFill>
                  <a:schemeClr val="lt1"/>
                </a:solidFill>
                <a:latin typeface="Calibri"/>
                <a:ea typeface="Calibri"/>
                <a:cs typeface="Calibri"/>
                <a:sym typeface="Calibri"/>
              </a:defRPr>
            </a:lvl3pPr>
            <a:lvl4pPr marL="1828800" marR="0" lvl="3"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4pPr>
            <a:lvl5pPr marL="2286000" marR="0" lvl="4"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5pPr>
            <a:lvl6pPr marL="2743200" marR="0" lvl="5"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6pPr>
            <a:lvl7pPr marL="3200400" marR="0" lvl="6"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7pPr>
            <a:lvl8pPr marL="3657600" marR="0" lvl="7"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8pPr>
            <a:lvl9pPr marL="4114800" marR="0" lvl="8"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1554030" y="19916356"/>
            <a:ext cx="7255140" cy="1144059"/>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4000">
                <a:solidFill>
                  <a:schemeClr val="lt1"/>
                </a:solidFill>
                <a:latin typeface="Calibri"/>
                <a:ea typeface="Calibri"/>
                <a:cs typeface="Calibri"/>
                <a:sym typeface="Calibri"/>
              </a:defRPr>
            </a:lvl1pPr>
            <a:lvl2pPr marR="0" lvl="1" algn="l" rtl="0">
              <a:spcBef>
                <a:spcPts val="0"/>
              </a:spcBef>
              <a:spcAft>
                <a:spcPts val="0"/>
              </a:spcAft>
              <a:buSzPts val="1400"/>
              <a:buNone/>
              <a:defRPr sz="59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59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59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59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59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59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59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5900" b="0" i="0" u="none" strike="noStrike" cap="none">
                <a:solidFill>
                  <a:schemeClr val="lt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10621830" y="19916356"/>
            <a:ext cx="9845940" cy="1144059"/>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4000">
                <a:solidFill>
                  <a:schemeClr val="lt1"/>
                </a:solidFill>
                <a:latin typeface="Calibri"/>
                <a:ea typeface="Calibri"/>
                <a:cs typeface="Calibri"/>
                <a:sym typeface="Calibri"/>
              </a:defRPr>
            </a:lvl1pPr>
            <a:lvl2pPr marR="0" lvl="1" algn="l" rtl="0">
              <a:spcBef>
                <a:spcPts val="0"/>
              </a:spcBef>
              <a:spcAft>
                <a:spcPts val="0"/>
              </a:spcAft>
              <a:buSzPts val="1400"/>
              <a:buNone/>
              <a:defRPr sz="59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59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59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59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59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59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59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5900" b="0" i="0" u="none" strike="noStrike" cap="none">
                <a:solidFill>
                  <a:schemeClr val="lt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22280430" y="19916356"/>
            <a:ext cx="7255140" cy="1144059"/>
          </a:xfrm>
          <a:prstGeom prst="rect">
            <a:avLst/>
          </a:prstGeom>
          <a:noFill/>
          <a:ln>
            <a:noFill/>
          </a:ln>
        </p:spPr>
        <p:txBody>
          <a:bodyPr spcFirstLastPara="1" wrap="square" lIns="300375" tIns="150175" rIns="300375" bIns="150175" anchor="ctr" anchorCtr="0">
            <a:noAutofit/>
          </a:bodyPr>
          <a:lstStyle>
            <a:lvl1pPr marL="0" marR="0" lvl="0" indent="0" algn="r" rtl="0">
              <a:spcBef>
                <a:spcPts val="0"/>
              </a:spcBef>
              <a:spcAft>
                <a:spcPts val="0"/>
              </a:spcAft>
              <a:buNone/>
              <a:defRPr sz="4000">
                <a:solidFill>
                  <a:schemeClr val="lt1"/>
                </a:solidFill>
                <a:latin typeface="Calibri"/>
                <a:ea typeface="Calibri"/>
                <a:cs typeface="Calibri"/>
                <a:sym typeface="Calibri"/>
              </a:defRPr>
            </a:lvl1pPr>
            <a:lvl2pPr marL="0" marR="0" lvl="1" indent="0" algn="r" rtl="0">
              <a:spcBef>
                <a:spcPts val="0"/>
              </a:spcBef>
              <a:spcAft>
                <a:spcPts val="0"/>
              </a:spcAft>
              <a:buNone/>
              <a:defRPr sz="4000">
                <a:solidFill>
                  <a:schemeClr val="lt1"/>
                </a:solidFill>
                <a:latin typeface="Calibri"/>
                <a:ea typeface="Calibri"/>
                <a:cs typeface="Calibri"/>
                <a:sym typeface="Calibri"/>
              </a:defRPr>
            </a:lvl2pPr>
            <a:lvl3pPr marL="0" marR="0" lvl="2" indent="0" algn="r" rtl="0">
              <a:spcBef>
                <a:spcPts val="0"/>
              </a:spcBef>
              <a:spcAft>
                <a:spcPts val="0"/>
              </a:spcAft>
              <a:buNone/>
              <a:defRPr sz="4000">
                <a:solidFill>
                  <a:schemeClr val="lt1"/>
                </a:solidFill>
                <a:latin typeface="Calibri"/>
                <a:ea typeface="Calibri"/>
                <a:cs typeface="Calibri"/>
                <a:sym typeface="Calibri"/>
              </a:defRPr>
            </a:lvl3pPr>
            <a:lvl4pPr marL="0" marR="0" lvl="3" indent="0" algn="r" rtl="0">
              <a:spcBef>
                <a:spcPts val="0"/>
              </a:spcBef>
              <a:spcAft>
                <a:spcPts val="0"/>
              </a:spcAft>
              <a:buNone/>
              <a:defRPr sz="4000">
                <a:solidFill>
                  <a:schemeClr val="lt1"/>
                </a:solidFill>
                <a:latin typeface="Calibri"/>
                <a:ea typeface="Calibri"/>
                <a:cs typeface="Calibri"/>
                <a:sym typeface="Calibri"/>
              </a:defRPr>
            </a:lvl4pPr>
            <a:lvl5pPr marL="0" marR="0" lvl="4" indent="0" algn="r" rtl="0">
              <a:spcBef>
                <a:spcPts val="0"/>
              </a:spcBef>
              <a:spcAft>
                <a:spcPts val="0"/>
              </a:spcAft>
              <a:buNone/>
              <a:defRPr sz="4000">
                <a:solidFill>
                  <a:schemeClr val="lt1"/>
                </a:solidFill>
                <a:latin typeface="Calibri"/>
                <a:ea typeface="Calibri"/>
                <a:cs typeface="Calibri"/>
                <a:sym typeface="Calibri"/>
              </a:defRPr>
            </a:lvl5pPr>
            <a:lvl6pPr marL="0" marR="0" lvl="5" indent="0" algn="r" rtl="0">
              <a:spcBef>
                <a:spcPts val="0"/>
              </a:spcBef>
              <a:spcAft>
                <a:spcPts val="0"/>
              </a:spcAft>
              <a:buNone/>
              <a:defRPr sz="4000">
                <a:solidFill>
                  <a:schemeClr val="lt1"/>
                </a:solidFill>
                <a:latin typeface="Calibri"/>
                <a:ea typeface="Calibri"/>
                <a:cs typeface="Calibri"/>
                <a:sym typeface="Calibri"/>
              </a:defRPr>
            </a:lvl6pPr>
            <a:lvl7pPr marL="0" marR="0" lvl="6" indent="0" algn="r" rtl="0">
              <a:spcBef>
                <a:spcPts val="0"/>
              </a:spcBef>
              <a:spcAft>
                <a:spcPts val="0"/>
              </a:spcAft>
              <a:buNone/>
              <a:defRPr sz="4000">
                <a:solidFill>
                  <a:schemeClr val="lt1"/>
                </a:solidFill>
                <a:latin typeface="Calibri"/>
                <a:ea typeface="Calibri"/>
                <a:cs typeface="Calibri"/>
                <a:sym typeface="Calibri"/>
              </a:defRPr>
            </a:lvl7pPr>
            <a:lvl8pPr marL="0" marR="0" lvl="7" indent="0" algn="r" rtl="0">
              <a:spcBef>
                <a:spcPts val="0"/>
              </a:spcBef>
              <a:spcAft>
                <a:spcPts val="0"/>
              </a:spcAft>
              <a:buNone/>
              <a:defRPr sz="4000">
                <a:solidFill>
                  <a:schemeClr val="lt1"/>
                </a:solidFill>
                <a:latin typeface="Calibri"/>
                <a:ea typeface="Calibri"/>
                <a:cs typeface="Calibri"/>
                <a:sym typeface="Calibri"/>
              </a:defRPr>
            </a:lvl8pPr>
            <a:lvl9pPr marL="0" marR="0" lvl="8" indent="0" algn="r" rtl="0">
              <a:spcBef>
                <a:spcPts val="0"/>
              </a:spcBef>
              <a:spcAft>
                <a:spcPts val="0"/>
              </a:spcAft>
              <a:buNone/>
              <a:defRPr sz="4000">
                <a:solidFill>
                  <a:schemeClr val="l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80977848" y="31343602"/>
            <a:ext cx="88007933" cy="33577847"/>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1pPr>
            <a:lvl2pPr marR="0" lvl="1"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2pPr>
            <a:lvl3pPr marR="0" lvl="2"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3pPr>
            <a:lvl4pPr marR="0" lvl="3"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4pPr>
            <a:lvl5pPr marR="0" lvl="4"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5pPr>
            <a:lvl6pPr marR="0" lvl="5"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6pPr>
            <a:lvl7pPr marR="0" lvl="6"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7pPr>
            <a:lvl8pPr marR="0" lvl="7"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8pPr>
            <a:lvl9pPr marR="0" lvl="8"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9pPr>
          </a:lstStyle>
          <a:p>
            <a:endParaRPr/>
          </a:p>
        </p:txBody>
      </p:sp>
      <p:sp>
        <p:nvSpPr>
          <p:cNvPr id="80" name="Shape 80"/>
          <p:cNvSpPr txBox="1">
            <a:spLocks noGrp="1"/>
          </p:cNvSpPr>
          <p:nvPr>
            <p:ph type="body" idx="1"/>
          </p:nvPr>
        </p:nvSpPr>
        <p:spPr>
          <a:xfrm rot="5400000">
            <a:off x="13563066" y="-1975167"/>
            <a:ext cx="88007933" cy="100215385"/>
          </a:xfrm>
          <a:prstGeom prst="rect">
            <a:avLst/>
          </a:prstGeom>
          <a:noFill/>
          <a:ln>
            <a:noFill/>
          </a:ln>
        </p:spPr>
        <p:txBody>
          <a:bodyPr spcFirstLastPara="1" wrap="square" lIns="91425" tIns="91425" rIns="91425" bIns="91425" anchor="t" anchorCtr="0"/>
          <a:lstStyle>
            <a:lvl1pPr marL="457200" marR="0" lvl="0" indent="-895350" algn="l" rtl="0">
              <a:spcBef>
                <a:spcPts val="2100"/>
              </a:spcBef>
              <a:spcAft>
                <a:spcPts val="0"/>
              </a:spcAft>
              <a:buClr>
                <a:schemeClr val="lt1"/>
              </a:buClr>
              <a:buSzPts val="10500"/>
              <a:buFont typeface="Arial"/>
              <a:buChar char="•"/>
              <a:defRPr sz="10500" b="0" i="0" u="none" strike="noStrike" cap="none">
                <a:solidFill>
                  <a:schemeClr val="lt1"/>
                </a:solidFill>
                <a:latin typeface="Calibri"/>
                <a:ea typeface="Calibri"/>
                <a:cs typeface="Calibri"/>
                <a:sym typeface="Calibri"/>
              </a:defRPr>
            </a:lvl1pPr>
            <a:lvl2pPr marL="914400" marR="0" lvl="1" indent="-812800" algn="l" rtl="0">
              <a:spcBef>
                <a:spcPts val="1840"/>
              </a:spcBef>
              <a:spcAft>
                <a:spcPts val="0"/>
              </a:spcAft>
              <a:buClr>
                <a:schemeClr val="lt1"/>
              </a:buClr>
              <a:buSzPts val="9200"/>
              <a:buFont typeface="Arial"/>
              <a:buChar char="–"/>
              <a:defRPr sz="9200" b="0" i="0" u="none" strike="noStrike" cap="none">
                <a:solidFill>
                  <a:schemeClr val="lt1"/>
                </a:solidFill>
                <a:latin typeface="Calibri"/>
                <a:ea typeface="Calibri"/>
                <a:cs typeface="Calibri"/>
                <a:sym typeface="Calibri"/>
              </a:defRPr>
            </a:lvl2pPr>
            <a:lvl3pPr marL="1371600" marR="0" lvl="2" indent="-730250" algn="l" rtl="0">
              <a:spcBef>
                <a:spcPts val="1580"/>
              </a:spcBef>
              <a:spcAft>
                <a:spcPts val="0"/>
              </a:spcAft>
              <a:buClr>
                <a:schemeClr val="lt1"/>
              </a:buClr>
              <a:buSzPts val="7900"/>
              <a:buFont typeface="Arial"/>
              <a:buChar char="•"/>
              <a:defRPr sz="7900" b="0" i="0" u="none" strike="noStrike" cap="none">
                <a:solidFill>
                  <a:schemeClr val="lt1"/>
                </a:solidFill>
                <a:latin typeface="Calibri"/>
                <a:ea typeface="Calibri"/>
                <a:cs typeface="Calibri"/>
                <a:sym typeface="Calibri"/>
              </a:defRPr>
            </a:lvl3pPr>
            <a:lvl4pPr marL="1828800" marR="0" lvl="3"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4pPr>
            <a:lvl5pPr marL="2286000" marR="0" lvl="4"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5pPr>
            <a:lvl6pPr marL="2743200" marR="0" lvl="5"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6pPr>
            <a:lvl7pPr marL="3200400" marR="0" lvl="6"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7pPr>
            <a:lvl8pPr marL="3657600" marR="0" lvl="7"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8pPr>
            <a:lvl9pPr marL="4114800" marR="0" lvl="8"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1554030" y="19916356"/>
            <a:ext cx="7255140" cy="1144059"/>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4000">
                <a:solidFill>
                  <a:schemeClr val="lt1"/>
                </a:solidFill>
                <a:latin typeface="Calibri"/>
                <a:ea typeface="Calibri"/>
                <a:cs typeface="Calibri"/>
                <a:sym typeface="Calibri"/>
              </a:defRPr>
            </a:lvl1pPr>
            <a:lvl2pPr marR="0" lvl="1" algn="l" rtl="0">
              <a:spcBef>
                <a:spcPts val="0"/>
              </a:spcBef>
              <a:spcAft>
                <a:spcPts val="0"/>
              </a:spcAft>
              <a:buSzPts val="1400"/>
              <a:buNone/>
              <a:defRPr sz="59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59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59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59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59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59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59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5900" b="0" i="0" u="none" strike="noStrike" cap="none">
                <a:solidFill>
                  <a:schemeClr val="lt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10621830" y="19916356"/>
            <a:ext cx="9845940" cy="1144059"/>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4000">
                <a:solidFill>
                  <a:schemeClr val="lt1"/>
                </a:solidFill>
                <a:latin typeface="Calibri"/>
                <a:ea typeface="Calibri"/>
                <a:cs typeface="Calibri"/>
                <a:sym typeface="Calibri"/>
              </a:defRPr>
            </a:lvl1pPr>
            <a:lvl2pPr marR="0" lvl="1" algn="l" rtl="0">
              <a:spcBef>
                <a:spcPts val="0"/>
              </a:spcBef>
              <a:spcAft>
                <a:spcPts val="0"/>
              </a:spcAft>
              <a:buSzPts val="1400"/>
              <a:buNone/>
              <a:defRPr sz="59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59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59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59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59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59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59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5900" b="0" i="0" u="none" strike="noStrike" cap="none">
                <a:solidFill>
                  <a:schemeClr val="lt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22280430" y="19916356"/>
            <a:ext cx="7255140" cy="1144059"/>
          </a:xfrm>
          <a:prstGeom prst="rect">
            <a:avLst/>
          </a:prstGeom>
          <a:noFill/>
          <a:ln>
            <a:noFill/>
          </a:ln>
        </p:spPr>
        <p:txBody>
          <a:bodyPr spcFirstLastPara="1" wrap="square" lIns="300375" tIns="150175" rIns="300375" bIns="150175" anchor="ctr" anchorCtr="0">
            <a:noAutofit/>
          </a:bodyPr>
          <a:lstStyle>
            <a:lvl1pPr marL="0" marR="0" lvl="0" indent="0" algn="r" rtl="0">
              <a:spcBef>
                <a:spcPts val="0"/>
              </a:spcBef>
              <a:spcAft>
                <a:spcPts val="0"/>
              </a:spcAft>
              <a:buNone/>
              <a:defRPr sz="4000">
                <a:solidFill>
                  <a:schemeClr val="lt1"/>
                </a:solidFill>
                <a:latin typeface="Calibri"/>
                <a:ea typeface="Calibri"/>
                <a:cs typeface="Calibri"/>
                <a:sym typeface="Calibri"/>
              </a:defRPr>
            </a:lvl1pPr>
            <a:lvl2pPr marL="0" marR="0" lvl="1" indent="0" algn="r" rtl="0">
              <a:spcBef>
                <a:spcPts val="0"/>
              </a:spcBef>
              <a:spcAft>
                <a:spcPts val="0"/>
              </a:spcAft>
              <a:buNone/>
              <a:defRPr sz="4000">
                <a:solidFill>
                  <a:schemeClr val="lt1"/>
                </a:solidFill>
                <a:latin typeface="Calibri"/>
                <a:ea typeface="Calibri"/>
                <a:cs typeface="Calibri"/>
                <a:sym typeface="Calibri"/>
              </a:defRPr>
            </a:lvl2pPr>
            <a:lvl3pPr marL="0" marR="0" lvl="2" indent="0" algn="r" rtl="0">
              <a:spcBef>
                <a:spcPts val="0"/>
              </a:spcBef>
              <a:spcAft>
                <a:spcPts val="0"/>
              </a:spcAft>
              <a:buNone/>
              <a:defRPr sz="4000">
                <a:solidFill>
                  <a:schemeClr val="lt1"/>
                </a:solidFill>
                <a:latin typeface="Calibri"/>
                <a:ea typeface="Calibri"/>
                <a:cs typeface="Calibri"/>
                <a:sym typeface="Calibri"/>
              </a:defRPr>
            </a:lvl3pPr>
            <a:lvl4pPr marL="0" marR="0" lvl="3" indent="0" algn="r" rtl="0">
              <a:spcBef>
                <a:spcPts val="0"/>
              </a:spcBef>
              <a:spcAft>
                <a:spcPts val="0"/>
              </a:spcAft>
              <a:buNone/>
              <a:defRPr sz="4000">
                <a:solidFill>
                  <a:schemeClr val="lt1"/>
                </a:solidFill>
                <a:latin typeface="Calibri"/>
                <a:ea typeface="Calibri"/>
                <a:cs typeface="Calibri"/>
                <a:sym typeface="Calibri"/>
              </a:defRPr>
            </a:lvl4pPr>
            <a:lvl5pPr marL="0" marR="0" lvl="4" indent="0" algn="r" rtl="0">
              <a:spcBef>
                <a:spcPts val="0"/>
              </a:spcBef>
              <a:spcAft>
                <a:spcPts val="0"/>
              </a:spcAft>
              <a:buNone/>
              <a:defRPr sz="4000">
                <a:solidFill>
                  <a:schemeClr val="lt1"/>
                </a:solidFill>
                <a:latin typeface="Calibri"/>
                <a:ea typeface="Calibri"/>
                <a:cs typeface="Calibri"/>
                <a:sym typeface="Calibri"/>
              </a:defRPr>
            </a:lvl5pPr>
            <a:lvl6pPr marL="0" marR="0" lvl="5" indent="0" algn="r" rtl="0">
              <a:spcBef>
                <a:spcPts val="0"/>
              </a:spcBef>
              <a:spcAft>
                <a:spcPts val="0"/>
              </a:spcAft>
              <a:buNone/>
              <a:defRPr sz="4000">
                <a:solidFill>
                  <a:schemeClr val="lt1"/>
                </a:solidFill>
                <a:latin typeface="Calibri"/>
                <a:ea typeface="Calibri"/>
                <a:cs typeface="Calibri"/>
                <a:sym typeface="Calibri"/>
              </a:defRPr>
            </a:lvl6pPr>
            <a:lvl7pPr marL="0" marR="0" lvl="6" indent="0" algn="r" rtl="0">
              <a:spcBef>
                <a:spcPts val="0"/>
              </a:spcBef>
              <a:spcAft>
                <a:spcPts val="0"/>
              </a:spcAft>
              <a:buNone/>
              <a:defRPr sz="4000">
                <a:solidFill>
                  <a:schemeClr val="lt1"/>
                </a:solidFill>
                <a:latin typeface="Calibri"/>
                <a:ea typeface="Calibri"/>
                <a:cs typeface="Calibri"/>
                <a:sym typeface="Calibri"/>
              </a:defRPr>
            </a:lvl7pPr>
            <a:lvl8pPr marL="0" marR="0" lvl="7" indent="0" algn="r" rtl="0">
              <a:spcBef>
                <a:spcPts val="0"/>
              </a:spcBef>
              <a:spcAft>
                <a:spcPts val="0"/>
              </a:spcAft>
              <a:buNone/>
              <a:defRPr sz="4000">
                <a:solidFill>
                  <a:schemeClr val="lt1"/>
                </a:solidFill>
                <a:latin typeface="Calibri"/>
                <a:ea typeface="Calibri"/>
                <a:cs typeface="Calibri"/>
                <a:sym typeface="Calibri"/>
              </a:defRPr>
            </a:lvl8pPr>
            <a:lvl9pPr marL="0" marR="0" lvl="8" indent="0" algn="r" rtl="0">
              <a:spcBef>
                <a:spcPts val="0"/>
              </a:spcBef>
              <a:spcAft>
                <a:spcPts val="0"/>
              </a:spcAft>
              <a:buNone/>
              <a:defRPr sz="4000">
                <a:solidFill>
                  <a:schemeClr val="l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1554030" y="860117"/>
            <a:ext cx="27981540" cy="35814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1pPr>
            <a:lvl2pPr marR="0" lvl="1"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2pPr>
            <a:lvl3pPr marR="0" lvl="2"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3pPr>
            <a:lvl4pPr marR="0" lvl="3"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4pPr>
            <a:lvl5pPr marR="0" lvl="4"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5pPr>
            <a:lvl6pPr marR="0" lvl="5"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6pPr>
            <a:lvl7pPr marR="0" lvl="6"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7pPr>
            <a:lvl8pPr marR="0" lvl="7"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8pPr>
            <a:lvl9pPr marR="0" lvl="8"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9pPr>
          </a:lstStyle>
          <a:p>
            <a:endParaRPr/>
          </a:p>
        </p:txBody>
      </p:sp>
      <p:sp>
        <p:nvSpPr>
          <p:cNvPr id="23" name="Shape 23"/>
          <p:cNvSpPr txBox="1">
            <a:spLocks noGrp="1"/>
          </p:cNvSpPr>
          <p:nvPr>
            <p:ph type="body" idx="1"/>
          </p:nvPr>
        </p:nvSpPr>
        <p:spPr>
          <a:xfrm>
            <a:off x="1554030" y="5013545"/>
            <a:ext cx="27981540" cy="14181557"/>
          </a:xfrm>
          <a:prstGeom prst="rect">
            <a:avLst/>
          </a:prstGeom>
          <a:noFill/>
          <a:ln>
            <a:noFill/>
          </a:ln>
        </p:spPr>
        <p:txBody>
          <a:bodyPr spcFirstLastPara="1" wrap="square" lIns="91425" tIns="91425" rIns="91425" bIns="91425" anchor="t" anchorCtr="0"/>
          <a:lstStyle>
            <a:lvl1pPr marL="457200" marR="0" lvl="0" indent="-895350" algn="l" rtl="0">
              <a:spcBef>
                <a:spcPts val="2100"/>
              </a:spcBef>
              <a:spcAft>
                <a:spcPts val="0"/>
              </a:spcAft>
              <a:buClr>
                <a:schemeClr val="lt1"/>
              </a:buClr>
              <a:buSzPts val="10500"/>
              <a:buFont typeface="Arial"/>
              <a:buChar char="•"/>
              <a:defRPr sz="10500" b="0" i="0" u="none" strike="noStrike" cap="none">
                <a:solidFill>
                  <a:schemeClr val="lt1"/>
                </a:solidFill>
                <a:latin typeface="Calibri"/>
                <a:ea typeface="Calibri"/>
                <a:cs typeface="Calibri"/>
                <a:sym typeface="Calibri"/>
              </a:defRPr>
            </a:lvl1pPr>
            <a:lvl2pPr marL="914400" marR="0" lvl="1" indent="-812800" algn="l" rtl="0">
              <a:spcBef>
                <a:spcPts val="1840"/>
              </a:spcBef>
              <a:spcAft>
                <a:spcPts val="0"/>
              </a:spcAft>
              <a:buClr>
                <a:schemeClr val="lt1"/>
              </a:buClr>
              <a:buSzPts val="9200"/>
              <a:buFont typeface="Arial"/>
              <a:buChar char="–"/>
              <a:defRPr sz="9200" b="0" i="0" u="none" strike="noStrike" cap="none">
                <a:solidFill>
                  <a:schemeClr val="lt1"/>
                </a:solidFill>
                <a:latin typeface="Calibri"/>
                <a:ea typeface="Calibri"/>
                <a:cs typeface="Calibri"/>
                <a:sym typeface="Calibri"/>
              </a:defRPr>
            </a:lvl2pPr>
            <a:lvl3pPr marL="1371600" marR="0" lvl="2" indent="-730250" algn="l" rtl="0">
              <a:spcBef>
                <a:spcPts val="1580"/>
              </a:spcBef>
              <a:spcAft>
                <a:spcPts val="0"/>
              </a:spcAft>
              <a:buClr>
                <a:schemeClr val="lt1"/>
              </a:buClr>
              <a:buSzPts val="7900"/>
              <a:buFont typeface="Arial"/>
              <a:buChar char="•"/>
              <a:defRPr sz="7900" b="0" i="0" u="none" strike="noStrike" cap="none">
                <a:solidFill>
                  <a:schemeClr val="lt1"/>
                </a:solidFill>
                <a:latin typeface="Calibri"/>
                <a:ea typeface="Calibri"/>
                <a:cs typeface="Calibri"/>
                <a:sym typeface="Calibri"/>
              </a:defRPr>
            </a:lvl3pPr>
            <a:lvl4pPr marL="1828800" marR="0" lvl="3"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4pPr>
            <a:lvl5pPr marL="2286000" marR="0" lvl="4"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5pPr>
            <a:lvl6pPr marL="2743200" marR="0" lvl="5"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6pPr>
            <a:lvl7pPr marL="3200400" marR="0" lvl="6"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7pPr>
            <a:lvl8pPr marL="3657600" marR="0" lvl="7"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8pPr>
            <a:lvl9pPr marL="4114800" marR="0" lvl="8"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1554030" y="19916356"/>
            <a:ext cx="7255140" cy="1144059"/>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4000">
                <a:solidFill>
                  <a:schemeClr val="lt1"/>
                </a:solidFill>
                <a:latin typeface="Calibri"/>
                <a:ea typeface="Calibri"/>
                <a:cs typeface="Calibri"/>
                <a:sym typeface="Calibri"/>
              </a:defRPr>
            </a:lvl1pPr>
            <a:lvl2pPr marR="0" lvl="1" algn="l" rtl="0">
              <a:spcBef>
                <a:spcPts val="0"/>
              </a:spcBef>
              <a:spcAft>
                <a:spcPts val="0"/>
              </a:spcAft>
              <a:buSzPts val="1400"/>
              <a:buNone/>
              <a:defRPr sz="59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59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59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59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59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59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59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5900" b="0" i="0" u="none" strike="noStrike" cap="none">
                <a:solidFill>
                  <a:schemeClr val="lt1"/>
                </a:solidFill>
                <a:latin typeface="Arial"/>
                <a:ea typeface="Arial"/>
                <a:cs typeface="Arial"/>
                <a:sym typeface="Arial"/>
              </a:defRPr>
            </a:lvl9pPr>
          </a:lstStyle>
          <a:p>
            <a:endParaRPr/>
          </a:p>
        </p:txBody>
      </p:sp>
      <p:sp>
        <p:nvSpPr>
          <p:cNvPr id="25" name="Shape 25"/>
          <p:cNvSpPr txBox="1">
            <a:spLocks noGrp="1"/>
          </p:cNvSpPr>
          <p:nvPr>
            <p:ph type="ftr" idx="11"/>
          </p:nvPr>
        </p:nvSpPr>
        <p:spPr>
          <a:xfrm>
            <a:off x="10621830" y="19916356"/>
            <a:ext cx="9845940" cy="1144059"/>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4000">
                <a:solidFill>
                  <a:schemeClr val="lt1"/>
                </a:solidFill>
                <a:latin typeface="Calibri"/>
                <a:ea typeface="Calibri"/>
                <a:cs typeface="Calibri"/>
                <a:sym typeface="Calibri"/>
              </a:defRPr>
            </a:lvl1pPr>
            <a:lvl2pPr marR="0" lvl="1" algn="l" rtl="0">
              <a:spcBef>
                <a:spcPts val="0"/>
              </a:spcBef>
              <a:spcAft>
                <a:spcPts val="0"/>
              </a:spcAft>
              <a:buSzPts val="1400"/>
              <a:buNone/>
              <a:defRPr sz="59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59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59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59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59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59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59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5900" b="0" i="0" u="none" strike="noStrike" cap="none">
                <a:solidFill>
                  <a:schemeClr val="lt1"/>
                </a:solidFill>
                <a:latin typeface="Arial"/>
                <a:ea typeface="Arial"/>
                <a:cs typeface="Arial"/>
                <a:sym typeface="Arial"/>
              </a:defRPr>
            </a:lvl9pPr>
          </a:lstStyle>
          <a:p>
            <a:endParaRPr/>
          </a:p>
        </p:txBody>
      </p:sp>
      <p:sp>
        <p:nvSpPr>
          <p:cNvPr id="26" name="Shape 26"/>
          <p:cNvSpPr txBox="1">
            <a:spLocks noGrp="1"/>
          </p:cNvSpPr>
          <p:nvPr>
            <p:ph type="sldNum" idx="12"/>
          </p:nvPr>
        </p:nvSpPr>
        <p:spPr>
          <a:xfrm>
            <a:off x="22280430" y="19916356"/>
            <a:ext cx="7255140" cy="1144059"/>
          </a:xfrm>
          <a:prstGeom prst="rect">
            <a:avLst/>
          </a:prstGeom>
          <a:noFill/>
          <a:ln>
            <a:noFill/>
          </a:ln>
        </p:spPr>
        <p:txBody>
          <a:bodyPr spcFirstLastPara="1" wrap="square" lIns="300375" tIns="150175" rIns="300375" bIns="150175" anchor="ctr" anchorCtr="0">
            <a:noAutofit/>
          </a:bodyPr>
          <a:lstStyle>
            <a:lvl1pPr marL="0" marR="0" lvl="0" indent="0" algn="r" rtl="0">
              <a:spcBef>
                <a:spcPts val="0"/>
              </a:spcBef>
              <a:spcAft>
                <a:spcPts val="0"/>
              </a:spcAft>
              <a:buNone/>
              <a:defRPr sz="4000">
                <a:solidFill>
                  <a:schemeClr val="lt1"/>
                </a:solidFill>
                <a:latin typeface="Calibri"/>
                <a:ea typeface="Calibri"/>
                <a:cs typeface="Calibri"/>
                <a:sym typeface="Calibri"/>
              </a:defRPr>
            </a:lvl1pPr>
            <a:lvl2pPr marL="0" marR="0" lvl="1" indent="0" algn="r" rtl="0">
              <a:spcBef>
                <a:spcPts val="0"/>
              </a:spcBef>
              <a:spcAft>
                <a:spcPts val="0"/>
              </a:spcAft>
              <a:buNone/>
              <a:defRPr sz="4000">
                <a:solidFill>
                  <a:schemeClr val="lt1"/>
                </a:solidFill>
                <a:latin typeface="Calibri"/>
                <a:ea typeface="Calibri"/>
                <a:cs typeface="Calibri"/>
                <a:sym typeface="Calibri"/>
              </a:defRPr>
            </a:lvl2pPr>
            <a:lvl3pPr marL="0" marR="0" lvl="2" indent="0" algn="r" rtl="0">
              <a:spcBef>
                <a:spcPts val="0"/>
              </a:spcBef>
              <a:spcAft>
                <a:spcPts val="0"/>
              </a:spcAft>
              <a:buNone/>
              <a:defRPr sz="4000">
                <a:solidFill>
                  <a:schemeClr val="lt1"/>
                </a:solidFill>
                <a:latin typeface="Calibri"/>
                <a:ea typeface="Calibri"/>
                <a:cs typeface="Calibri"/>
                <a:sym typeface="Calibri"/>
              </a:defRPr>
            </a:lvl3pPr>
            <a:lvl4pPr marL="0" marR="0" lvl="3" indent="0" algn="r" rtl="0">
              <a:spcBef>
                <a:spcPts val="0"/>
              </a:spcBef>
              <a:spcAft>
                <a:spcPts val="0"/>
              </a:spcAft>
              <a:buNone/>
              <a:defRPr sz="4000">
                <a:solidFill>
                  <a:schemeClr val="lt1"/>
                </a:solidFill>
                <a:latin typeface="Calibri"/>
                <a:ea typeface="Calibri"/>
                <a:cs typeface="Calibri"/>
                <a:sym typeface="Calibri"/>
              </a:defRPr>
            </a:lvl4pPr>
            <a:lvl5pPr marL="0" marR="0" lvl="4" indent="0" algn="r" rtl="0">
              <a:spcBef>
                <a:spcPts val="0"/>
              </a:spcBef>
              <a:spcAft>
                <a:spcPts val="0"/>
              </a:spcAft>
              <a:buNone/>
              <a:defRPr sz="4000">
                <a:solidFill>
                  <a:schemeClr val="lt1"/>
                </a:solidFill>
                <a:latin typeface="Calibri"/>
                <a:ea typeface="Calibri"/>
                <a:cs typeface="Calibri"/>
                <a:sym typeface="Calibri"/>
              </a:defRPr>
            </a:lvl5pPr>
            <a:lvl6pPr marL="0" marR="0" lvl="5" indent="0" algn="r" rtl="0">
              <a:spcBef>
                <a:spcPts val="0"/>
              </a:spcBef>
              <a:spcAft>
                <a:spcPts val="0"/>
              </a:spcAft>
              <a:buNone/>
              <a:defRPr sz="4000">
                <a:solidFill>
                  <a:schemeClr val="lt1"/>
                </a:solidFill>
                <a:latin typeface="Calibri"/>
                <a:ea typeface="Calibri"/>
                <a:cs typeface="Calibri"/>
                <a:sym typeface="Calibri"/>
              </a:defRPr>
            </a:lvl6pPr>
            <a:lvl7pPr marL="0" marR="0" lvl="6" indent="0" algn="r" rtl="0">
              <a:spcBef>
                <a:spcPts val="0"/>
              </a:spcBef>
              <a:spcAft>
                <a:spcPts val="0"/>
              </a:spcAft>
              <a:buNone/>
              <a:defRPr sz="4000">
                <a:solidFill>
                  <a:schemeClr val="lt1"/>
                </a:solidFill>
                <a:latin typeface="Calibri"/>
                <a:ea typeface="Calibri"/>
                <a:cs typeface="Calibri"/>
                <a:sym typeface="Calibri"/>
              </a:defRPr>
            </a:lvl7pPr>
            <a:lvl8pPr marL="0" marR="0" lvl="7" indent="0" algn="r" rtl="0">
              <a:spcBef>
                <a:spcPts val="0"/>
              </a:spcBef>
              <a:spcAft>
                <a:spcPts val="0"/>
              </a:spcAft>
              <a:buNone/>
              <a:defRPr sz="4000">
                <a:solidFill>
                  <a:schemeClr val="lt1"/>
                </a:solidFill>
                <a:latin typeface="Calibri"/>
                <a:ea typeface="Calibri"/>
                <a:cs typeface="Calibri"/>
                <a:sym typeface="Calibri"/>
              </a:defRPr>
            </a:lvl8pPr>
            <a:lvl9pPr marL="0" marR="0" lvl="8" indent="0" algn="r" rtl="0">
              <a:spcBef>
                <a:spcPts val="0"/>
              </a:spcBef>
              <a:spcAft>
                <a:spcPts val="0"/>
              </a:spcAft>
              <a:buNone/>
              <a:defRPr sz="4000">
                <a:solidFill>
                  <a:schemeClr val="l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2455864" y="13808288"/>
            <a:ext cx="26426159" cy="426783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3100" b="1" i="0" u="none" strike="noStrike" cap="none">
                <a:solidFill>
                  <a:schemeClr val="lt1"/>
                </a:solidFill>
                <a:latin typeface="Calibri"/>
                <a:ea typeface="Calibri"/>
                <a:cs typeface="Calibri"/>
                <a:sym typeface="Calibri"/>
              </a:defRPr>
            </a:lvl1pPr>
            <a:lvl2pPr marR="0" lvl="1"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2pPr>
            <a:lvl3pPr marR="0" lvl="2"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3pPr>
            <a:lvl4pPr marR="0" lvl="3"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4pPr>
            <a:lvl5pPr marR="0" lvl="4"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5pPr>
            <a:lvl6pPr marR="0" lvl="5"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6pPr>
            <a:lvl7pPr marR="0" lvl="6"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7pPr>
            <a:lvl8pPr marR="0" lvl="7"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8pPr>
            <a:lvl9pPr marR="0" lvl="8"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9pPr>
          </a:lstStyle>
          <a:p>
            <a:endParaRPr/>
          </a:p>
        </p:txBody>
      </p:sp>
      <p:sp>
        <p:nvSpPr>
          <p:cNvPr id="29" name="Shape 29"/>
          <p:cNvSpPr txBox="1">
            <a:spLocks noGrp="1"/>
          </p:cNvSpPr>
          <p:nvPr>
            <p:ph type="body" idx="1"/>
          </p:nvPr>
        </p:nvSpPr>
        <p:spPr>
          <a:xfrm>
            <a:off x="2455864" y="9107703"/>
            <a:ext cx="26426159" cy="4700586"/>
          </a:xfrm>
          <a:prstGeom prst="rect">
            <a:avLst/>
          </a:prstGeom>
          <a:noFill/>
          <a:ln>
            <a:noFill/>
          </a:ln>
        </p:spPr>
        <p:txBody>
          <a:bodyPr spcFirstLastPara="1" wrap="square" lIns="91425" tIns="91425" rIns="91425" bIns="91425" anchor="b" anchorCtr="0"/>
          <a:lstStyle>
            <a:lvl1pPr marL="457200" marR="0" lvl="0" indent="-228600" algn="l" rtl="0">
              <a:spcBef>
                <a:spcPts val="1320"/>
              </a:spcBef>
              <a:spcAft>
                <a:spcPts val="0"/>
              </a:spcAft>
              <a:buClr>
                <a:schemeClr val="lt1"/>
              </a:buClr>
              <a:buSzPts val="6600"/>
              <a:buFont typeface="Arial"/>
              <a:buNone/>
              <a:defRPr sz="6600" b="0" i="0" u="none" strike="noStrike" cap="none">
                <a:solidFill>
                  <a:schemeClr val="lt1"/>
                </a:solidFill>
                <a:latin typeface="Calibri"/>
                <a:ea typeface="Calibri"/>
                <a:cs typeface="Calibri"/>
                <a:sym typeface="Calibri"/>
              </a:defRPr>
            </a:lvl1pPr>
            <a:lvl2pPr marL="914400" marR="0" lvl="1" indent="-228600" algn="l" rtl="0">
              <a:spcBef>
                <a:spcPts val="1180"/>
              </a:spcBef>
              <a:spcAft>
                <a:spcPts val="0"/>
              </a:spcAft>
              <a:buClr>
                <a:schemeClr val="lt1"/>
              </a:buClr>
              <a:buSzPts val="5900"/>
              <a:buFont typeface="Arial"/>
              <a:buNone/>
              <a:defRPr sz="5900" b="0" i="0" u="none" strike="noStrike" cap="none">
                <a:solidFill>
                  <a:schemeClr val="lt1"/>
                </a:solidFill>
                <a:latin typeface="Calibri"/>
                <a:ea typeface="Calibri"/>
                <a:cs typeface="Calibri"/>
                <a:sym typeface="Calibri"/>
              </a:defRPr>
            </a:lvl2pPr>
            <a:lvl3pPr marL="1371600" marR="0" lvl="2" indent="-228600" algn="l" rtl="0">
              <a:spcBef>
                <a:spcPts val="1040"/>
              </a:spcBef>
              <a:spcAft>
                <a:spcPts val="0"/>
              </a:spcAft>
              <a:buClr>
                <a:schemeClr val="lt1"/>
              </a:buClr>
              <a:buSzPts val="5200"/>
              <a:buFont typeface="Arial"/>
              <a:buNone/>
              <a:defRPr sz="5200" b="0" i="0" u="none" strike="noStrike" cap="none">
                <a:solidFill>
                  <a:schemeClr val="lt1"/>
                </a:solidFill>
                <a:latin typeface="Calibri"/>
                <a:ea typeface="Calibri"/>
                <a:cs typeface="Calibri"/>
                <a:sym typeface="Calibri"/>
              </a:defRPr>
            </a:lvl3pPr>
            <a:lvl4pPr marL="1828800" marR="0" lvl="3" indent="-228600" algn="l" rtl="0">
              <a:spcBef>
                <a:spcPts val="920"/>
              </a:spcBef>
              <a:spcAft>
                <a:spcPts val="0"/>
              </a:spcAft>
              <a:buClr>
                <a:schemeClr val="lt1"/>
              </a:buClr>
              <a:buSzPts val="4600"/>
              <a:buFont typeface="Arial"/>
              <a:buNone/>
              <a:defRPr sz="4600" b="0" i="0" u="none" strike="noStrike" cap="none">
                <a:solidFill>
                  <a:schemeClr val="lt1"/>
                </a:solidFill>
                <a:latin typeface="Calibri"/>
                <a:ea typeface="Calibri"/>
                <a:cs typeface="Calibri"/>
                <a:sym typeface="Calibri"/>
              </a:defRPr>
            </a:lvl4pPr>
            <a:lvl5pPr marL="2286000" marR="0" lvl="4" indent="-228600" algn="l" rtl="0">
              <a:spcBef>
                <a:spcPts val="920"/>
              </a:spcBef>
              <a:spcAft>
                <a:spcPts val="0"/>
              </a:spcAft>
              <a:buClr>
                <a:schemeClr val="lt1"/>
              </a:buClr>
              <a:buSzPts val="4600"/>
              <a:buFont typeface="Arial"/>
              <a:buNone/>
              <a:defRPr sz="4600" b="0" i="0" u="none" strike="noStrike" cap="none">
                <a:solidFill>
                  <a:schemeClr val="lt1"/>
                </a:solidFill>
                <a:latin typeface="Calibri"/>
                <a:ea typeface="Calibri"/>
                <a:cs typeface="Calibri"/>
                <a:sym typeface="Calibri"/>
              </a:defRPr>
            </a:lvl5pPr>
            <a:lvl6pPr marL="2743200" marR="0" lvl="5" indent="-228600" algn="l" rtl="0">
              <a:spcBef>
                <a:spcPts val="920"/>
              </a:spcBef>
              <a:spcAft>
                <a:spcPts val="0"/>
              </a:spcAft>
              <a:buClr>
                <a:schemeClr val="lt1"/>
              </a:buClr>
              <a:buSzPts val="4600"/>
              <a:buFont typeface="Arial"/>
              <a:buNone/>
              <a:defRPr sz="4600" b="0" i="0" u="none" strike="noStrike" cap="none">
                <a:solidFill>
                  <a:schemeClr val="lt1"/>
                </a:solidFill>
                <a:latin typeface="Calibri"/>
                <a:ea typeface="Calibri"/>
                <a:cs typeface="Calibri"/>
                <a:sym typeface="Calibri"/>
              </a:defRPr>
            </a:lvl6pPr>
            <a:lvl7pPr marL="3200400" marR="0" lvl="6" indent="-228600" algn="l" rtl="0">
              <a:spcBef>
                <a:spcPts val="920"/>
              </a:spcBef>
              <a:spcAft>
                <a:spcPts val="0"/>
              </a:spcAft>
              <a:buClr>
                <a:schemeClr val="lt1"/>
              </a:buClr>
              <a:buSzPts val="4600"/>
              <a:buFont typeface="Arial"/>
              <a:buNone/>
              <a:defRPr sz="4600" b="0" i="0" u="none" strike="noStrike" cap="none">
                <a:solidFill>
                  <a:schemeClr val="lt1"/>
                </a:solidFill>
                <a:latin typeface="Calibri"/>
                <a:ea typeface="Calibri"/>
                <a:cs typeface="Calibri"/>
                <a:sym typeface="Calibri"/>
              </a:defRPr>
            </a:lvl7pPr>
            <a:lvl8pPr marL="3657600" marR="0" lvl="7" indent="-228600" algn="l" rtl="0">
              <a:spcBef>
                <a:spcPts val="920"/>
              </a:spcBef>
              <a:spcAft>
                <a:spcPts val="0"/>
              </a:spcAft>
              <a:buClr>
                <a:schemeClr val="lt1"/>
              </a:buClr>
              <a:buSzPts val="4600"/>
              <a:buFont typeface="Arial"/>
              <a:buNone/>
              <a:defRPr sz="4600" b="0" i="0" u="none" strike="noStrike" cap="none">
                <a:solidFill>
                  <a:schemeClr val="lt1"/>
                </a:solidFill>
                <a:latin typeface="Calibri"/>
                <a:ea typeface="Calibri"/>
                <a:cs typeface="Calibri"/>
                <a:sym typeface="Calibri"/>
              </a:defRPr>
            </a:lvl8pPr>
            <a:lvl9pPr marL="4114800" marR="0" lvl="8" indent="-228600" algn="l" rtl="0">
              <a:spcBef>
                <a:spcPts val="920"/>
              </a:spcBef>
              <a:spcAft>
                <a:spcPts val="0"/>
              </a:spcAft>
              <a:buClr>
                <a:schemeClr val="lt1"/>
              </a:buClr>
              <a:buSzPts val="4600"/>
              <a:buFont typeface="Arial"/>
              <a:buNone/>
              <a:defRPr sz="4600" b="0" i="0" u="none" strike="noStrike" cap="none">
                <a:solidFill>
                  <a:schemeClr val="lt1"/>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1554030" y="19916356"/>
            <a:ext cx="7255140" cy="1144059"/>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4000">
                <a:solidFill>
                  <a:schemeClr val="lt1"/>
                </a:solidFill>
                <a:latin typeface="Calibri"/>
                <a:ea typeface="Calibri"/>
                <a:cs typeface="Calibri"/>
                <a:sym typeface="Calibri"/>
              </a:defRPr>
            </a:lvl1pPr>
            <a:lvl2pPr marR="0" lvl="1" algn="l" rtl="0">
              <a:spcBef>
                <a:spcPts val="0"/>
              </a:spcBef>
              <a:spcAft>
                <a:spcPts val="0"/>
              </a:spcAft>
              <a:buSzPts val="1400"/>
              <a:buNone/>
              <a:defRPr sz="59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59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59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59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59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59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59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5900" b="0" i="0" u="none" strike="noStrike" cap="none">
                <a:solidFill>
                  <a:schemeClr val="lt1"/>
                </a:solidFill>
                <a:latin typeface="Arial"/>
                <a:ea typeface="Arial"/>
                <a:cs typeface="Arial"/>
                <a:sym typeface="Arial"/>
              </a:defRPr>
            </a:lvl9pPr>
          </a:lstStyle>
          <a:p>
            <a:endParaRPr/>
          </a:p>
        </p:txBody>
      </p:sp>
      <p:sp>
        <p:nvSpPr>
          <p:cNvPr id="31" name="Shape 31"/>
          <p:cNvSpPr txBox="1">
            <a:spLocks noGrp="1"/>
          </p:cNvSpPr>
          <p:nvPr>
            <p:ph type="ftr" idx="11"/>
          </p:nvPr>
        </p:nvSpPr>
        <p:spPr>
          <a:xfrm>
            <a:off x="10621830" y="19916356"/>
            <a:ext cx="9845940" cy="1144059"/>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4000">
                <a:solidFill>
                  <a:schemeClr val="lt1"/>
                </a:solidFill>
                <a:latin typeface="Calibri"/>
                <a:ea typeface="Calibri"/>
                <a:cs typeface="Calibri"/>
                <a:sym typeface="Calibri"/>
              </a:defRPr>
            </a:lvl1pPr>
            <a:lvl2pPr marR="0" lvl="1" algn="l" rtl="0">
              <a:spcBef>
                <a:spcPts val="0"/>
              </a:spcBef>
              <a:spcAft>
                <a:spcPts val="0"/>
              </a:spcAft>
              <a:buSzPts val="1400"/>
              <a:buNone/>
              <a:defRPr sz="59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59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59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59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59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59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59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5900" b="0" i="0" u="none" strike="noStrike" cap="none">
                <a:solidFill>
                  <a:schemeClr val="lt1"/>
                </a:solidFill>
                <a:latin typeface="Arial"/>
                <a:ea typeface="Arial"/>
                <a:cs typeface="Arial"/>
                <a:sym typeface="Arial"/>
              </a:defRPr>
            </a:lvl9pPr>
          </a:lstStyle>
          <a:p>
            <a:endParaRPr/>
          </a:p>
        </p:txBody>
      </p:sp>
      <p:sp>
        <p:nvSpPr>
          <p:cNvPr id="32" name="Shape 32"/>
          <p:cNvSpPr txBox="1">
            <a:spLocks noGrp="1"/>
          </p:cNvSpPr>
          <p:nvPr>
            <p:ph type="sldNum" idx="12"/>
          </p:nvPr>
        </p:nvSpPr>
        <p:spPr>
          <a:xfrm>
            <a:off x="22280430" y="19916356"/>
            <a:ext cx="7255140" cy="1144059"/>
          </a:xfrm>
          <a:prstGeom prst="rect">
            <a:avLst/>
          </a:prstGeom>
          <a:noFill/>
          <a:ln>
            <a:noFill/>
          </a:ln>
        </p:spPr>
        <p:txBody>
          <a:bodyPr spcFirstLastPara="1" wrap="square" lIns="300375" tIns="150175" rIns="300375" bIns="150175" anchor="ctr" anchorCtr="0">
            <a:noAutofit/>
          </a:bodyPr>
          <a:lstStyle>
            <a:lvl1pPr marL="0" marR="0" lvl="0" indent="0" algn="r" rtl="0">
              <a:spcBef>
                <a:spcPts val="0"/>
              </a:spcBef>
              <a:spcAft>
                <a:spcPts val="0"/>
              </a:spcAft>
              <a:buNone/>
              <a:defRPr sz="4000">
                <a:solidFill>
                  <a:schemeClr val="lt1"/>
                </a:solidFill>
                <a:latin typeface="Calibri"/>
                <a:ea typeface="Calibri"/>
                <a:cs typeface="Calibri"/>
                <a:sym typeface="Calibri"/>
              </a:defRPr>
            </a:lvl1pPr>
            <a:lvl2pPr marL="0" marR="0" lvl="1" indent="0" algn="r" rtl="0">
              <a:spcBef>
                <a:spcPts val="0"/>
              </a:spcBef>
              <a:spcAft>
                <a:spcPts val="0"/>
              </a:spcAft>
              <a:buNone/>
              <a:defRPr sz="4000">
                <a:solidFill>
                  <a:schemeClr val="lt1"/>
                </a:solidFill>
                <a:latin typeface="Calibri"/>
                <a:ea typeface="Calibri"/>
                <a:cs typeface="Calibri"/>
                <a:sym typeface="Calibri"/>
              </a:defRPr>
            </a:lvl2pPr>
            <a:lvl3pPr marL="0" marR="0" lvl="2" indent="0" algn="r" rtl="0">
              <a:spcBef>
                <a:spcPts val="0"/>
              </a:spcBef>
              <a:spcAft>
                <a:spcPts val="0"/>
              </a:spcAft>
              <a:buNone/>
              <a:defRPr sz="4000">
                <a:solidFill>
                  <a:schemeClr val="lt1"/>
                </a:solidFill>
                <a:latin typeface="Calibri"/>
                <a:ea typeface="Calibri"/>
                <a:cs typeface="Calibri"/>
                <a:sym typeface="Calibri"/>
              </a:defRPr>
            </a:lvl3pPr>
            <a:lvl4pPr marL="0" marR="0" lvl="3" indent="0" algn="r" rtl="0">
              <a:spcBef>
                <a:spcPts val="0"/>
              </a:spcBef>
              <a:spcAft>
                <a:spcPts val="0"/>
              </a:spcAft>
              <a:buNone/>
              <a:defRPr sz="4000">
                <a:solidFill>
                  <a:schemeClr val="lt1"/>
                </a:solidFill>
                <a:latin typeface="Calibri"/>
                <a:ea typeface="Calibri"/>
                <a:cs typeface="Calibri"/>
                <a:sym typeface="Calibri"/>
              </a:defRPr>
            </a:lvl4pPr>
            <a:lvl5pPr marL="0" marR="0" lvl="4" indent="0" algn="r" rtl="0">
              <a:spcBef>
                <a:spcPts val="0"/>
              </a:spcBef>
              <a:spcAft>
                <a:spcPts val="0"/>
              </a:spcAft>
              <a:buNone/>
              <a:defRPr sz="4000">
                <a:solidFill>
                  <a:schemeClr val="lt1"/>
                </a:solidFill>
                <a:latin typeface="Calibri"/>
                <a:ea typeface="Calibri"/>
                <a:cs typeface="Calibri"/>
                <a:sym typeface="Calibri"/>
              </a:defRPr>
            </a:lvl5pPr>
            <a:lvl6pPr marL="0" marR="0" lvl="5" indent="0" algn="r" rtl="0">
              <a:spcBef>
                <a:spcPts val="0"/>
              </a:spcBef>
              <a:spcAft>
                <a:spcPts val="0"/>
              </a:spcAft>
              <a:buNone/>
              <a:defRPr sz="4000">
                <a:solidFill>
                  <a:schemeClr val="lt1"/>
                </a:solidFill>
                <a:latin typeface="Calibri"/>
                <a:ea typeface="Calibri"/>
                <a:cs typeface="Calibri"/>
                <a:sym typeface="Calibri"/>
              </a:defRPr>
            </a:lvl6pPr>
            <a:lvl7pPr marL="0" marR="0" lvl="6" indent="0" algn="r" rtl="0">
              <a:spcBef>
                <a:spcPts val="0"/>
              </a:spcBef>
              <a:spcAft>
                <a:spcPts val="0"/>
              </a:spcAft>
              <a:buNone/>
              <a:defRPr sz="4000">
                <a:solidFill>
                  <a:schemeClr val="lt1"/>
                </a:solidFill>
                <a:latin typeface="Calibri"/>
                <a:ea typeface="Calibri"/>
                <a:cs typeface="Calibri"/>
                <a:sym typeface="Calibri"/>
              </a:defRPr>
            </a:lvl7pPr>
            <a:lvl8pPr marL="0" marR="0" lvl="7" indent="0" algn="r" rtl="0">
              <a:spcBef>
                <a:spcPts val="0"/>
              </a:spcBef>
              <a:spcAft>
                <a:spcPts val="0"/>
              </a:spcAft>
              <a:buNone/>
              <a:defRPr sz="4000">
                <a:solidFill>
                  <a:schemeClr val="lt1"/>
                </a:solidFill>
                <a:latin typeface="Calibri"/>
                <a:ea typeface="Calibri"/>
                <a:cs typeface="Calibri"/>
                <a:sym typeface="Calibri"/>
              </a:defRPr>
            </a:lvl8pPr>
            <a:lvl9pPr marL="0" marR="0" lvl="8" indent="0" algn="r" rtl="0">
              <a:spcBef>
                <a:spcPts val="0"/>
              </a:spcBef>
              <a:spcAft>
                <a:spcPts val="0"/>
              </a:spcAft>
              <a:buNone/>
              <a:defRPr sz="4000">
                <a:solidFill>
                  <a:schemeClr val="l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1554030" y="860117"/>
            <a:ext cx="27981540" cy="35814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1pPr>
            <a:lvl2pPr marR="0" lvl="1"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2pPr>
            <a:lvl3pPr marR="0" lvl="2"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3pPr>
            <a:lvl4pPr marR="0" lvl="3"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4pPr>
            <a:lvl5pPr marR="0" lvl="4"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5pPr>
            <a:lvl6pPr marR="0" lvl="5"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6pPr>
            <a:lvl7pPr marR="0" lvl="6"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7pPr>
            <a:lvl8pPr marR="0" lvl="7"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8pPr>
            <a:lvl9pPr marR="0" lvl="8"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9pPr>
          </a:lstStyle>
          <a:p>
            <a:endParaRPr/>
          </a:p>
        </p:txBody>
      </p:sp>
      <p:sp>
        <p:nvSpPr>
          <p:cNvPr id="35" name="Shape 35"/>
          <p:cNvSpPr txBox="1">
            <a:spLocks noGrp="1"/>
          </p:cNvSpPr>
          <p:nvPr>
            <p:ph type="body" idx="1"/>
          </p:nvPr>
        </p:nvSpPr>
        <p:spPr>
          <a:xfrm>
            <a:off x="7459346" y="24065019"/>
            <a:ext cx="66896616" cy="68071472"/>
          </a:xfrm>
          <a:prstGeom prst="rect">
            <a:avLst/>
          </a:prstGeom>
          <a:noFill/>
          <a:ln>
            <a:noFill/>
          </a:ln>
        </p:spPr>
        <p:txBody>
          <a:bodyPr spcFirstLastPara="1" wrap="square" lIns="91425" tIns="91425" rIns="91425" bIns="91425" anchor="t" anchorCtr="0"/>
          <a:lstStyle>
            <a:lvl1pPr marL="457200" marR="0" lvl="0" indent="-812800" algn="l" rtl="0">
              <a:spcBef>
                <a:spcPts val="1840"/>
              </a:spcBef>
              <a:spcAft>
                <a:spcPts val="0"/>
              </a:spcAft>
              <a:buClr>
                <a:schemeClr val="lt1"/>
              </a:buClr>
              <a:buSzPts val="9200"/>
              <a:buFont typeface="Arial"/>
              <a:buChar char="•"/>
              <a:defRPr sz="9200" b="0" i="0" u="none" strike="noStrike" cap="none">
                <a:solidFill>
                  <a:schemeClr val="lt1"/>
                </a:solidFill>
                <a:latin typeface="Calibri"/>
                <a:ea typeface="Calibri"/>
                <a:cs typeface="Calibri"/>
                <a:sym typeface="Calibri"/>
              </a:defRPr>
            </a:lvl1pPr>
            <a:lvl2pPr marL="914400" marR="0" lvl="1" indent="-730250" algn="l" rtl="0">
              <a:spcBef>
                <a:spcPts val="1580"/>
              </a:spcBef>
              <a:spcAft>
                <a:spcPts val="0"/>
              </a:spcAft>
              <a:buClr>
                <a:schemeClr val="lt1"/>
              </a:buClr>
              <a:buSzPts val="7900"/>
              <a:buFont typeface="Arial"/>
              <a:buChar char="–"/>
              <a:defRPr sz="7900" b="0" i="0" u="none" strike="noStrike" cap="none">
                <a:solidFill>
                  <a:schemeClr val="lt1"/>
                </a:solidFill>
                <a:latin typeface="Calibri"/>
                <a:ea typeface="Calibri"/>
                <a:cs typeface="Calibri"/>
                <a:sym typeface="Calibri"/>
              </a:defRPr>
            </a:lvl2pPr>
            <a:lvl3pPr marL="1371600" marR="0" lvl="2"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3pPr>
            <a:lvl4pPr marL="1828800" marR="0" lvl="3" indent="-603250" algn="l" rtl="0">
              <a:spcBef>
                <a:spcPts val="1180"/>
              </a:spcBef>
              <a:spcAft>
                <a:spcPts val="0"/>
              </a:spcAft>
              <a:buClr>
                <a:schemeClr val="lt1"/>
              </a:buClr>
              <a:buSzPts val="5900"/>
              <a:buFont typeface="Arial"/>
              <a:buChar char="–"/>
              <a:defRPr sz="5900" b="0" i="0" u="none" strike="noStrike" cap="none">
                <a:solidFill>
                  <a:schemeClr val="lt1"/>
                </a:solidFill>
                <a:latin typeface="Calibri"/>
                <a:ea typeface="Calibri"/>
                <a:cs typeface="Calibri"/>
                <a:sym typeface="Calibri"/>
              </a:defRPr>
            </a:lvl4pPr>
            <a:lvl5pPr marL="2286000" marR="0" lvl="4" indent="-603250" algn="l" rtl="0">
              <a:spcBef>
                <a:spcPts val="1180"/>
              </a:spcBef>
              <a:spcAft>
                <a:spcPts val="0"/>
              </a:spcAft>
              <a:buClr>
                <a:schemeClr val="lt1"/>
              </a:buClr>
              <a:buSzPts val="5900"/>
              <a:buFont typeface="Arial"/>
              <a:buChar char="»"/>
              <a:defRPr sz="5900" b="0" i="0" u="none" strike="noStrike" cap="none">
                <a:solidFill>
                  <a:schemeClr val="lt1"/>
                </a:solidFill>
                <a:latin typeface="Calibri"/>
                <a:ea typeface="Calibri"/>
                <a:cs typeface="Calibri"/>
                <a:sym typeface="Calibri"/>
              </a:defRPr>
            </a:lvl5pPr>
            <a:lvl6pPr marL="2743200" marR="0" lvl="5" indent="-603250" algn="l" rtl="0">
              <a:spcBef>
                <a:spcPts val="1180"/>
              </a:spcBef>
              <a:spcAft>
                <a:spcPts val="0"/>
              </a:spcAft>
              <a:buClr>
                <a:schemeClr val="lt1"/>
              </a:buClr>
              <a:buSzPts val="5900"/>
              <a:buFont typeface="Arial"/>
              <a:buChar char="•"/>
              <a:defRPr sz="5900" b="0" i="0" u="none" strike="noStrike" cap="none">
                <a:solidFill>
                  <a:schemeClr val="lt1"/>
                </a:solidFill>
                <a:latin typeface="Calibri"/>
                <a:ea typeface="Calibri"/>
                <a:cs typeface="Calibri"/>
                <a:sym typeface="Calibri"/>
              </a:defRPr>
            </a:lvl6pPr>
            <a:lvl7pPr marL="3200400" marR="0" lvl="6" indent="-603250" algn="l" rtl="0">
              <a:spcBef>
                <a:spcPts val="1180"/>
              </a:spcBef>
              <a:spcAft>
                <a:spcPts val="0"/>
              </a:spcAft>
              <a:buClr>
                <a:schemeClr val="lt1"/>
              </a:buClr>
              <a:buSzPts val="5900"/>
              <a:buFont typeface="Arial"/>
              <a:buChar char="•"/>
              <a:defRPr sz="5900" b="0" i="0" u="none" strike="noStrike" cap="none">
                <a:solidFill>
                  <a:schemeClr val="lt1"/>
                </a:solidFill>
                <a:latin typeface="Calibri"/>
                <a:ea typeface="Calibri"/>
                <a:cs typeface="Calibri"/>
                <a:sym typeface="Calibri"/>
              </a:defRPr>
            </a:lvl7pPr>
            <a:lvl8pPr marL="3657600" marR="0" lvl="7" indent="-603250" algn="l" rtl="0">
              <a:spcBef>
                <a:spcPts val="1180"/>
              </a:spcBef>
              <a:spcAft>
                <a:spcPts val="0"/>
              </a:spcAft>
              <a:buClr>
                <a:schemeClr val="lt1"/>
              </a:buClr>
              <a:buSzPts val="5900"/>
              <a:buFont typeface="Arial"/>
              <a:buChar char="•"/>
              <a:defRPr sz="5900" b="0" i="0" u="none" strike="noStrike" cap="none">
                <a:solidFill>
                  <a:schemeClr val="lt1"/>
                </a:solidFill>
                <a:latin typeface="Calibri"/>
                <a:ea typeface="Calibri"/>
                <a:cs typeface="Calibri"/>
                <a:sym typeface="Calibri"/>
              </a:defRPr>
            </a:lvl8pPr>
            <a:lvl9pPr marL="4114800" marR="0" lvl="8" indent="-603250" algn="l" rtl="0">
              <a:spcBef>
                <a:spcPts val="1180"/>
              </a:spcBef>
              <a:spcAft>
                <a:spcPts val="0"/>
              </a:spcAft>
              <a:buClr>
                <a:schemeClr val="lt1"/>
              </a:buClr>
              <a:buSzPts val="5900"/>
              <a:buFont typeface="Arial"/>
              <a:buChar char="•"/>
              <a:defRPr sz="5900" b="0" i="0" u="none" strike="noStrike" cap="none">
                <a:solidFill>
                  <a:schemeClr val="lt1"/>
                </a:solidFill>
                <a:latin typeface="Calibri"/>
                <a:ea typeface="Calibri"/>
                <a:cs typeface="Calibri"/>
                <a:sym typeface="Calibri"/>
              </a:defRPr>
            </a:lvl9pPr>
          </a:lstStyle>
          <a:p>
            <a:endParaRPr/>
          </a:p>
        </p:txBody>
      </p:sp>
      <p:sp>
        <p:nvSpPr>
          <p:cNvPr id="36" name="Shape 36"/>
          <p:cNvSpPr txBox="1">
            <a:spLocks noGrp="1"/>
          </p:cNvSpPr>
          <p:nvPr>
            <p:ph type="body" idx="2"/>
          </p:nvPr>
        </p:nvSpPr>
        <p:spPr>
          <a:xfrm>
            <a:off x="74874119" y="24065019"/>
            <a:ext cx="66896616" cy="68071472"/>
          </a:xfrm>
          <a:prstGeom prst="rect">
            <a:avLst/>
          </a:prstGeom>
          <a:noFill/>
          <a:ln>
            <a:noFill/>
          </a:ln>
        </p:spPr>
        <p:txBody>
          <a:bodyPr spcFirstLastPara="1" wrap="square" lIns="91425" tIns="91425" rIns="91425" bIns="91425" anchor="t" anchorCtr="0"/>
          <a:lstStyle>
            <a:lvl1pPr marL="457200" marR="0" lvl="0" indent="-812800" algn="l" rtl="0">
              <a:spcBef>
                <a:spcPts val="1840"/>
              </a:spcBef>
              <a:spcAft>
                <a:spcPts val="0"/>
              </a:spcAft>
              <a:buClr>
                <a:schemeClr val="lt1"/>
              </a:buClr>
              <a:buSzPts val="9200"/>
              <a:buFont typeface="Arial"/>
              <a:buChar char="•"/>
              <a:defRPr sz="9200" b="0" i="0" u="none" strike="noStrike" cap="none">
                <a:solidFill>
                  <a:schemeClr val="lt1"/>
                </a:solidFill>
                <a:latin typeface="Calibri"/>
                <a:ea typeface="Calibri"/>
                <a:cs typeface="Calibri"/>
                <a:sym typeface="Calibri"/>
              </a:defRPr>
            </a:lvl1pPr>
            <a:lvl2pPr marL="914400" marR="0" lvl="1" indent="-730250" algn="l" rtl="0">
              <a:spcBef>
                <a:spcPts val="1580"/>
              </a:spcBef>
              <a:spcAft>
                <a:spcPts val="0"/>
              </a:spcAft>
              <a:buClr>
                <a:schemeClr val="lt1"/>
              </a:buClr>
              <a:buSzPts val="7900"/>
              <a:buFont typeface="Arial"/>
              <a:buChar char="–"/>
              <a:defRPr sz="7900" b="0" i="0" u="none" strike="noStrike" cap="none">
                <a:solidFill>
                  <a:schemeClr val="lt1"/>
                </a:solidFill>
                <a:latin typeface="Calibri"/>
                <a:ea typeface="Calibri"/>
                <a:cs typeface="Calibri"/>
                <a:sym typeface="Calibri"/>
              </a:defRPr>
            </a:lvl2pPr>
            <a:lvl3pPr marL="1371600" marR="0" lvl="2"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3pPr>
            <a:lvl4pPr marL="1828800" marR="0" lvl="3" indent="-603250" algn="l" rtl="0">
              <a:spcBef>
                <a:spcPts val="1180"/>
              </a:spcBef>
              <a:spcAft>
                <a:spcPts val="0"/>
              </a:spcAft>
              <a:buClr>
                <a:schemeClr val="lt1"/>
              </a:buClr>
              <a:buSzPts val="5900"/>
              <a:buFont typeface="Arial"/>
              <a:buChar char="–"/>
              <a:defRPr sz="5900" b="0" i="0" u="none" strike="noStrike" cap="none">
                <a:solidFill>
                  <a:schemeClr val="lt1"/>
                </a:solidFill>
                <a:latin typeface="Calibri"/>
                <a:ea typeface="Calibri"/>
                <a:cs typeface="Calibri"/>
                <a:sym typeface="Calibri"/>
              </a:defRPr>
            </a:lvl4pPr>
            <a:lvl5pPr marL="2286000" marR="0" lvl="4" indent="-603250" algn="l" rtl="0">
              <a:spcBef>
                <a:spcPts val="1180"/>
              </a:spcBef>
              <a:spcAft>
                <a:spcPts val="0"/>
              </a:spcAft>
              <a:buClr>
                <a:schemeClr val="lt1"/>
              </a:buClr>
              <a:buSzPts val="5900"/>
              <a:buFont typeface="Arial"/>
              <a:buChar char="»"/>
              <a:defRPr sz="5900" b="0" i="0" u="none" strike="noStrike" cap="none">
                <a:solidFill>
                  <a:schemeClr val="lt1"/>
                </a:solidFill>
                <a:latin typeface="Calibri"/>
                <a:ea typeface="Calibri"/>
                <a:cs typeface="Calibri"/>
                <a:sym typeface="Calibri"/>
              </a:defRPr>
            </a:lvl5pPr>
            <a:lvl6pPr marL="2743200" marR="0" lvl="5" indent="-603250" algn="l" rtl="0">
              <a:spcBef>
                <a:spcPts val="1180"/>
              </a:spcBef>
              <a:spcAft>
                <a:spcPts val="0"/>
              </a:spcAft>
              <a:buClr>
                <a:schemeClr val="lt1"/>
              </a:buClr>
              <a:buSzPts val="5900"/>
              <a:buFont typeface="Arial"/>
              <a:buChar char="•"/>
              <a:defRPr sz="5900" b="0" i="0" u="none" strike="noStrike" cap="none">
                <a:solidFill>
                  <a:schemeClr val="lt1"/>
                </a:solidFill>
                <a:latin typeface="Calibri"/>
                <a:ea typeface="Calibri"/>
                <a:cs typeface="Calibri"/>
                <a:sym typeface="Calibri"/>
              </a:defRPr>
            </a:lvl6pPr>
            <a:lvl7pPr marL="3200400" marR="0" lvl="6" indent="-603250" algn="l" rtl="0">
              <a:spcBef>
                <a:spcPts val="1180"/>
              </a:spcBef>
              <a:spcAft>
                <a:spcPts val="0"/>
              </a:spcAft>
              <a:buClr>
                <a:schemeClr val="lt1"/>
              </a:buClr>
              <a:buSzPts val="5900"/>
              <a:buFont typeface="Arial"/>
              <a:buChar char="•"/>
              <a:defRPr sz="5900" b="0" i="0" u="none" strike="noStrike" cap="none">
                <a:solidFill>
                  <a:schemeClr val="lt1"/>
                </a:solidFill>
                <a:latin typeface="Calibri"/>
                <a:ea typeface="Calibri"/>
                <a:cs typeface="Calibri"/>
                <a:sym typeface="Calibri"/>
              </a:defRPr>
            </a:lvl7pPr>
            <a:lvl8pPr marL="3657600" marR="0" lvl="7" indent="-603250" algn="l" rtl="0">
              <a:spcBef>
                <a:spcPts val="1180"/>
              </a:spcBef>
              <a:spcAft>
                <a:spcPts val="0"/>
              </a:spcAft>
              <a:buClr>
                <a:schemeClr val="lt1"/>
              </a:buClr>
              <a:buSzPts val="5900"/>
              <a:buFont typeface="Arial"/>
              <a:buChar char="•"/>
              <a:defRPr sz="5900" b="0" i="0" u="none" strike="noStrike" cap="none">
                <a:solidFill>
                  <a:schemeClr val="lt1"/>
                </a:solidFill>
                <a:latin typeface="Calibri"/>
                <a:ea typeface="Calibri"/>
                <a:cs typeface="Calibri"/>
                <a:sym typeface="Calibri"/>
              </a:defRPr>
            </a:lvl8pPr>
            <a:lvl9pPr marL="4114800" marR="0" lvl="8" indent="-603250" algn="l" rtl="0">
              <a:spcBef>
                <a:spcPts val="1180"/>
              </a:spcBef>
              <a:spcAft>
                <a:spcPts val="0"/>
              </a:spcAft>
              <a:buClr>
                <a:schemeClr val="lt1"/>
              </a:buClr>
              <a:buSzPts val="5900"/>
              <a:buFont typeface="Arial"/>
              <a:buChar char="•"/>
              <a:defRPr sz="5900" b="0" i="0" u="none" strike="noStrike" cap="none">
                <a:solidFill>
                  <a:schemeClr val="lt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1554030" y="19916356"/>
            <a:ext cx="7255140" cy="1144059"/>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4000">
                <a:solidFill>
                  <a:schemeClr val="lt1"/>
                </a:solidFill>
                <a:latin typeface="Calibri"/>
                <a:ea typeface="Calibri"/>
                <a:cs typeface="Calibri"/>
                <a:sym typeface="Calibri"/>
              </a:defRPr>
            </a:lvl1pPr>
            <a:lvl2pPr marR="0" lvl="1" algn="l" rtl="0">
              <a:spcBef>
                <a:spcPts val="0"/>
              </a:spcBef>
              <a:spcAft>
                <a:spcPts val="0"/>
              </a:spcAft>
              <a:buSzPts val="1400"/>
              <a:buNone/>
              <a:defRPr sz="59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59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59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59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59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59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59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5900" b="0" i="0" u="none" strike="noStrike" cap="none">
                <a:solidFill>
                  <a:schemeClr val="lt1"/>
                </a:solidFill>
                <a:latin typeface="Arial"/>
                <a:ea typeface="Arial"/>
                <a:cs typeface="Arial"/>
                <a:sym typeface="Arial"/>
              </a:defRPr>
            </a:lvl9pPr>
          </a:lstStyle>
          <a:p>
            <a:endParaRPr/>
          </a:p>
        </p:txBody>
      </p:sp>
      <p:sp>
        <p:nvSpPr>
          <p:cNvPr id="38" name="Shape 38"/>
          <p:cNvSpPr txBox="1">
            <a:spLocks noGrp="1"/>
          </p:cNvSpPr>
          <p:nvPr>
            <p:ph type="ftr" idx="11"/>
          </p:nvPr>
        </p:nvSpPr>
        <p:spPr>
          <a:xfrm>
            <a:off x="10621830" y="19916356"/>
            <a:ext cx="9845940" cy="1144059"/>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4000">
                <a:solidFill>
                  <a:schemeClr val="lt1"/>
                </a:solidFill>
                <a:latin typeface="Calibri"/>
                <a:ea typeface="Calibri"/>
                <a:cs typeface="Calibri"/>
                <a:sym typeface="Calibri"/>
              </a:defRPr>
            </a:lvl1pPr>
            <a:lvl2pPr marR="0" lvl="1" algn="l" rtl="0">
              <a:spcBef>
                <a:spcPts val="0"/>
              </a:spcBef>
              <a:spcAft>
                <a:spcPts val="0"/>
              </a:spcAft>
              <a:buSzPts val="1400"/>
              <a:buNone/>
              <a:defRPr sz="59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59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59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59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59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59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59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5900" b="0" i="0" u="none" strike="noStrike" cap="none">
                <a:solidFill>
                  <a:schemeClr val="lt1"/>
                </a:solidFill>
                <a:latin typeface="Arial"/>
                <a:ea typeface="Arial"/>
                <a:cs typeface="Arial"/>
                <a:sym typeface="Arial"/>
              </a:defRPr>
            </a:lvl9pPr>
          </a:lstStyle>
          <a:p>
            <a:endParaRPr/>
          </a:p>
        </p:txBody>
      </p:sp>
      <p:sp>
        <p:nvSpPr>
          <p:cNvPr id="39" name="Shape 39"/>
          <p:cNvSpPr txBox="1">
            <a:spLocks noGrp="1"/>
          </p:cNvSpPr>
          <p:nvPr>
            <p:ph type="sldNum" idx="12"/>
          </p:nvPr>
        </p:nvSpPr>
        <p:spPr>
          <a:xfrm>
            <a:off x="22280430" y="19916356"/>
            <a:ext cx="7255140" cy="1144059"/>
          </a:xfrm>
          <a:prstGeom prst="rect">
            <a:avLst/>
          </a:prstGeom>
          <a:noFill/>
          <a:ln>
            <a:noFill/>
          </a:ln>
        </p:spPr>
        <p:txBody>
          <a:bodyPr spcFirstLastPara="1" wrap="square" lIns="300375" tIns="150175" rIns="300375" bIns="150175" anchor="ctr" anchorCtr="0">
            <a:noAutofit/>
          </a:bodyPr>
          <a:lstStyle>
            <a:lvl1pPr marL="0" marR="0" lvl="0" indent="0" algn="r" rtl="0">
              <a:spcBef>
                <a:spcPts val="0"/>
              </a:spcBef>
              <a:spcAft>
                <a:spcPts val="0"/>
              </a:spcAft>
              <a:buNone/>
              <a:defRPr sz="4000">
                <a:solidFill>
                  <a:schemeClr val="lt1"/>
                </a:solidFill>
                <a:latin typeface="Calibri"/>
                <a:ea typeface="Calibri"/>
                <a:cs typeface="Calibri"/>
                <a:sym typeface="Calibri"/>
              </a:defRPr>
            </a:lvl1pPr>
            <a:lvl2pPr marL="0" marR="0" lvl="1" indent="0" algn="r" rtl="0">
              <a:spcBef>
                <a:spcPts val="0"/>
              </a:spcBef>
              <a:spcAft>
                <a:spcPts val="0"/>
              </a:spcAft>
              <a:buNone/>
              <a:defRPr sz="4000">
                <a:solidFill>
                  <a:schemeClr val="lt1"/>
                </a:solidFill>
                <a:latin typeface="Calibri"/>
                <a:ea typeface="Calibri"/>
                <a:cs typeface="Calibri"/>
                <a:sym typeface="Calibri"/>
              </a:defRPr>
            </a:lvl2pPr>
            <a:lvl3pPr marL="0" marR="0" lvl="2" indent="0" algn="r" rtl="0">
              <a:spcBef>
                <a:spcPts val="0"/>
              </a:spcBef>
              <a:spcAft>
                <a:spcPts val="0"/>
              </a:spcAft>
              <a:buNone/>
              <a:defRPr sz="4000">
                <a:solidFill>
                  <a:schemeClr val="lt1"/>
                </a:solidFill>
                <a:latin typeface="Calibri"/>
                <a:ea typeface="Calibri"/>
                <a:cs typeface="Calibri"/>
                <a:sym typeface="Calibri"/>
              </a:defRPr>
            </a:lvl3pPr>
            <a:lvl4pPr marL="0" marR="0" lvl="3" indent="0" algn="r" rtl="0">
              <a:spcBef>
                <a:spcPts val="0"/>
              </a:spcBef>
              <a:spcAft>
                <a:spcPts val="0"/>
              </a:spcAft>
              <a:buNone/>
              <a:defRPr sz="4000">
                <a:solidFill>
                  <a:schemeClr val="lt1"/>
                </a:solidFill>
                <a:latin typeface="Calibri"/>
                <a:ea typeface="Calibri"/>
                <a:cs typeface="Calibri"/>
                <a:sym typeface="Calibri"/>
              </a:defRPr>
            </a:lvl4pPr>
            <a:lvl5pPr marL="0" marR="0" lvl="4" indent="0" algn="r" rtl="0">
              <a:spcBef>
                <a:spcPts val="0"/>
              </a:spcBef>
              <a:spcAft>
                <a:spcPts val="0"/>
              </a:spcAft>
              <a:buNone/>
              <a:defRPr sz="4000">
                <a:solidFill>
                  <a:schemeClr val="lt1"/>
                </a:solidFill>
                <a:latin typeface="Calibri"/>
                <a:ea typeface="Calibri"/>
                <a:cs typeface="Calibri"/>
                <a:sym typeface="Calibri"/>
              </a:defRPr>
            </a:lvl5pPr>
            <a:lvl6pPr marL="0" marR="0" lvl="5" indent="0" algn="r" rtl="0">
              <a:spcBef>
                <a:spcPts val="0"/>
              </a:spcBef>
              <a:spcAft>
                <a:spcPts val="0"/>
              </a:spcAft>
              <a:buNone/>
              <a:defRPr sz="4000">
                <a:solidFill>
                  <a:schemeClr val="lt1"/>
                </a:solidFill>
                <a:latin typeface="Calibri"/>
                <a:ea typeface="Calibri"/>
                <a:cs typeface="Calibri"/>
                <a:sym typeface="Calibri"/>
              </a:defRPr>
            </a:lvl6pPr>
            <a:lvl7pPr marL="0" marR="0" lvl="6" indent="0" algn="r" rtl="0">
              <a:spcBef>
                <a:spcPts val="0"/>
              </a:spcBef>
              <a:spcAft>
                <a:spcPts val="0"/>
              </a:spcAft>
              <a:buNone/>
              <a:defRPr sz="4000">
                <a:solidFill>
                  <a:schemeClr val="lt1"/>
                </a:solidFill>
                <a:latin typeface="Calibri"/>
                <a:ea typeface="Calibri"/>
                <a:cs typeface="Calibri"/>
                <a:sym typeface="Calibri"/>
              </a:defRPr>
            </a:lvl7pPr>
            <a:lvl8pPr marL="0" marR="0" lvl="7" indent="0" algn="r" rtl="0">
              <a:spcBef>
                <a:spcPts val="0"/>
              </a:spcBef>
              <a:spcAft>
                <a:spcPts val="0"/>
              </a:spcAft>
              <a:buNone/>
              <a:defRPr sz="4000">
                <a:solidFill>
                  <a:schemeClr val="lt1"/>
                </a:solidFill>
                <a:latin typeface="Calibri"/>
                <a:ea typeface="Calibri"/>
                <a:cs typeface="Calibri"/>
                <a:sym typeface="Calibri"/>
              </a:defRPr>
            </a:lvl8pPr>
            <a:lvl9pPr marL="0" marR="0" lvl="8" indent="0" algn="r" rtl="0">
              <a:spcBef>
                <a:spcPts val="0"/>
              </a:spcBef>
              <a:spcAft>
                <a:spcPts val="0"/>
              </a:spcAft>
              <a:buNone/>
              <a:defRPr sz="4000">
                <a:solidFill>
                  <a:schemeClr val="l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1554480" y="860532"/>
            <a:ext cx="27980641" cy="35814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1pPr>
            <a:lvl2pPr marR="0" lvl="1"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2pPr>
            <a:lvl3pPr marR="0" lvl="2"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3pPr>
            <a:lvl4pPr marR="0" lvl="3"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4pPr>
            <a:lvl5pPr marR="0" lvl="4"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5pPr>
            <a:lvl6pPr marR="0" lvl="5"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6pPr>
            <a:lvl7pPr marR="0" lvl="6"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7pPr>
            <a:lvl8pPr marR="0" lvl="7"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8pPr>
            <a:lvl9pPr marR="0" lvl="8"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9pPr>
          </a:lstStyle>
          <a:p>
            <a:endParaRPr/>
          </a:p>
        </p:txBody>
      </p:sp>
      <p:sp>
        <p:nvSpPr>
          <p:cNvPr id="42" name="Shape 42"/>
          <p:cNvSpPr txBox="1">
            <a:spLocks noGrp="1"/>
          </p:cNvSpPr>
          <p:nvPr>
            <p:ph type="body" idx="1"/>
          </p:nvPr>
        </p:nvSpPr>
        <p:spPr>
          <a:xfrm>
            <a:off x="1554480" y="4810021"/>
            <a:ext cx="13736639" cy="2004588"/>
          </a:xfrm>
          <a:prstGeom prst="rect">
            <a:avLst/>
          </a:prstGeom>
          <a:noFill/>
          <a:ln>
            <a:noFill/>
          </a:ln>
        </p:spPr>
        <p:txBody>
          <a:bodyPr spcFirstLastPara="1" wrap="square" lIns="91425" tIns="91425" rIns="91425" bIns="91425" anchor="b" anchorCtr="0"/>
          <a:lstStyle>
            <a:lvl1pPr marL="457200" marR="0" lvl="0" indent="-228600" algn="l" rtl="0">
              <a:spcBef>
                <a:spcPts val="1580"/>
              </a:spcBef>
              <a:spcAft>
                <a:spcPts val="0"/>
              </a:spcAft>
              <a:buClr>
                <a:schemeClr val="lt1"/>
              </a:buClr>
              <a:buSzPts val="7900"/>
              <a:buFont typeface="Arial"/>
              <a:buNone/>
              <a:defRPr sz="7900" b="1" i="0" u="none" strike="noStrike" cap="none">
                <a:solidFill>
                  <a:schemeClr val="lt1"/>
                </a:solidFill>
                <a:latin typeface="Calibri"/>
                <a:ea typeface="Calibri"/>
                <a:cs typeface="Calibri"/>
                <a:sym typeface="Calibri"/>
              </a:defRPr>
            </a:lvl1pPr>
            <a:lvl2pPr marL="914400" marR="0" lvl="1" indent="-228600" algn="l" rtl="0">
              <a:spcBef>
                <a:spcPts val="1320"/>
              </a:spcBef>
              <a:spcAft>
                <a:spcPts val="0"/>
              </a:spcAft>
              <a:buClr>
                <a:schemeClr val="lt1"/>
              </a:buClr>
              <a:buSzPts val="6600"/>
              <a:buFont typeface="Arial"/>
              <a:buNone/>
              <a:defRPr sz="6600" b="1" i="0" u="none" strike="noStrike" cap="none">
                <a:solidFill>
                  <a:schemeClr val="lt1"/>
                </a:solidFill>
                <a:latin typeface="Calibri"/>
                <a:ea typeface="Calibri"/>
                <a:cs typeface="Calibri"/>
                <a:sym typeface="Calibri"/>
              </a:defRPr>
            </a:lvl2pPr>
            <a:lvl3pPr marL="1371600" marR="0" lvl="2" indent="-228600" algn="l" rtl="0">
              <a:spcBef>
                <a:spcPts val="1180"/>
              </a:spcBef>
              <a:spcAft>
                <a:spcPts val="0"/>
              </a:spcAft>
              <a:buClr>
                <a:schemeClr val="lt1"/>
              </a:buClr>
              <a:buSzPts val="5900"/>
              <a:buFont typeface="Arial"/>
              <a:buNone/>
              <a:defRPr sz="5900" b="1" i="0" u="none" strike="noStrike" cap="none">
                <a:solidFill>
                  <a:schemeClr val="lt1"/>
                </a:solidFill>
                <a:latin typeface="Calibri"/>
                <a:ea typeface="Calibri"/>
                <a:cs typeface="Calibri"/>
                <a:sym typeface="Calibri"/>
              </a:defRPr>
            </a:lvl3pPr>
            <a:lvl4pPr marL="1828800" marR="0" lvl="3" indent="-228600" algn="l" rtl="0">
              <a:spcBef>
                <a:spcPts val="1040"/>
              </a:spcBef>
              <a:spcAft>
                <a:spcPts val="0"/>
              </a:spcAft>
              <a:buClr>
                <a:schemeClr val="lt1"/>
              </a:buClr>
              <a:buSzPts val="5200"/>
              <a:buFont typeface="Arial"/>
              <a:buNone/>
              <a:defRPr sz="5200" b="1" i="0" u="none" strike="noStrike" cap="none">
                <a:solidFill>
                  <a:schemeClr val="lt1"/>
                </a:solidFill>
                <a:latin typeface="Calibri"/>
                <a:ea typeface="Calibri"/>
                <a:cs typeface="Calibri"/>
                <a:sym typeface="Calibri"/>
              </a:defRPr>
            </a:lvl4pPr>
            <a:lvl5pPr marL="2286000" marR="0" lvl="4" indent="-228600" algn="l" rtl="0">
              <a:spcBef>
                <a:spcPts val="1040"/>
              </a:spcBef>
              <a:spcAft>
                <a:spcPts val="0"/>
              </a:spcAft>
              <a:buClr>
                <a:schemeClr val="lt1"/>
              </a:buClr>
              <a:buSzPts val="5200"/>
              <a:buFont typeface="Arial"/>
              <a:buNone/>
              <a:defRPr sz="5200" b="1" i="0" u="none" strike="noStrike" cap="none">
                <a:solidFill>
                  <a:schemeClr val="lt1"/>
                </a:solidFill>
                <a:latin typeface="Calibri"/>
                <a:ea typeface="Calibri"/>
                <a:cs typeface="Calibri"/>
                <a:sym typeface="Calibri"/>
              </a:defRPr>
            </a:lvl5pPr>
            <a:lvl6pPr marL="2743200" marR="0" lvl="5" indent="-228600" algn="l" rtl="0">
              <a:spcBef>
                <a:spcPts val="1040"/>
              </a:spcBef>
              <a:spcAft>
                <a:spcPts val="0"/>
              </a:spcAft>
              <a:buClr>
                <a:schemeClr val="lt1"/>
              </a:buClr>
              <a:buSzPts val="5200"/>
              <a:buFont typeface="Arial"/>
              <a:buNone/>
              <a:defRPr sz="5200" b="1" i="0" u="none" strike="noStrike" cap="none">
                <a:solidFill>
                  <a:schemeClr val="lt1"/>
                </a:solidFill>
                <a:latin typeface="Calibri"/>
                <a:ea typeface="Calibri"/>
                <a:cs typeface="Calibri"/>
                <a:sym typeface="Calibri"/>
              </a:defRPr>
            </a:lvl6pPr>
            <a:lvl7pPr marL="3200400" marR="0" lvl="6" indent="-228600" algn="l" rtl="0">
              <a:spcBef>
                <a:spcPts val="1040"/>
              </a:spcBef>
              <a:spcAft>
                <a:spcPts val="0"/>
              </a:spcAft>
              <a:buClr>
                <a:schemeClr val="lt1"/>
              </a:buClr>
              <a:buSzPts val="5200"/>
              <a:buFont typeface="Arial"/>
              <a:buNone/>
              <a:defRPr sz="5200" b="1" i="0" u="none" strike="noStrike" cap="none">
                <a:solidFill>
                  <a:schemeClr val="lt1"/>
                </a:solidFill>
                <a:latin typeface="Calibri"/>
                <a:ea typeface="Calibri"/>
                <a:cs typeface="Calibri"/>
                <a:sym typeface="Calibri"/>
              </a:defRPr>
            </a:lvl7pPr>
            <a:lvl8pPr marL="3657600" marR="0" lvl="7" indent="-228600" algn="l" rtl="0">
              <a:spcBef>
                <a:spcPts val="1040"/>
              </a:spcBef>
              <a:spcAft>
                <a:spcPts val="0"/>
              </a:spcAft>
              <a:buClr>
                <a:schemeClr val="lt1"/>
              </a:buClr>
              <a:buSzPts val="5200"/>
              <a:buFont typeface="Arial"/>
              <a:buNone/>
              <a:defRPr sz="5200" b="1" i="0" u="none" strike="noStrike" cap="none">
                <a:solidFill>
                  <a:schemeClr val="lt1"/>
                </a:solidFill>
                <a:latin typeface="Calibri"/>
                <a:ea typeface="Calibri"/>
                <a:cs typeface="Calibri"/>
                <a:sym typeface="Calibri"/>
              </a:defRPr>
            </a:lvl8pPr>
            <a:lvl9pPr marL="4114800" marR="0" lvl="8" indent="-228600" algn="l" rtl="0">
              <a:spcBef>
                <a:spcPts val="1040"/>
              </a:spcBef>
              <a:spcAft>
                <a:spcPts val="0"/>
              </a:spcAft>
              <a:buClr>
                <a:schemeClr val="lt1"/>
              </a:buClr>
              <a:buSzPts val="5200"/>
              <a:buFont typeface="Arial"/>
              <a:buNone/>
              <a:defRPr sz="5200" b="1" i="0" u="none" strike="noStrike" cap="none">
                <a:solidFill>
                  <a:schemeClr val="lt1"/>
                </a:solidFill>
                <a:latin typeface="Calibri"/>
                <a:ea typeface="Calibri"/>
                <a:cs typeface="Calibri"/>
                <a:sym typeface="Calibri"/>
              </a:defRPr>
            </a:lvl9pPr>
          </a:lstStyle>
          <a:p>
            <a:endParaRPr/>
          </a:p>
        </p:txBody>
      </p:sp>
      <p:sp>
        <p:nvSpPr>
          <p:cNvPr id="43" name="Shape 43"/>
          <p:cNvSpPr txBox="1">
            <a:spLocks noGrp="1"/>
          </p:cNvSpPr>
          <p:nvPr>
            <p:ph type="body" idx="2"/>
          </p:nvPr>
        </p:nvSpPr>
        <p:spPr>
          <a:xfrm>
            <a:off x="1554480" y="6814609"/>
            <a:ext cx="13736639" cy="12380702"/>
          </a:xfrm>
          <a:prstGeom prst="rect">
            <a:avLst/>
          </a:prstGeom>
          <a:noFill/>
          <a:ln>
            <a:noFill/>
          </a:ln>
        </p:spPr>
        <p:txBody>
          <a:bodyPr spcFirstLastPara="1" wrap="square" lIns="91425" tIns="91425" rIns="91425" bIns="91425" anchor="t" anchorCtr="0"/>
          <a:lstStyle>
            <a:lvl1pPr marL="457200" marR="0" lvl="0" indent="-730250" algn="l" rtl="0">
              <a:spcBef>
                <a:spcPts val="1580"/>
              </a:spcBef>
              <a:spcAft>
                <a:spcPts val="0"/>
              </a:spcAft>
              <a:buClr>
                <a:schemeClr val="lt1"/>
              </a:buClr>
              <a:buSzPts val="7900"/>
              <a:buFont typeface="Arial"/>
              <a:buChar char="•"/>
              <a:defRPr sz="7900" b="0" i="0" u="none" strike="noStrike" cap="none">
                <a:solidFill>
                  <a:schemeClr val="lt1"/>
                </a:solidFill>
                <a:latin typeface="Calibri"/>
                <a:ea typeface="Calibri"/>
                <a:cs typeface="Calibri"/>
                <a:sym typeface="Calibri"/>
              </a:defRPr>
            </a:lvl1pPr>
            <a:lvl2pPr marL="914400" marR="0" lvl="1"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2pPr>
            <a:lvl3pPr marL="1371600" marR="0" lvl="2" indent="-603250" algn="l" rtl="0">
              <a:spcBef>
                <a:spcPts val="1180"/>
              </a:spcBef>
              <a:spcAft>
                <a:spcPts val="0"/>
              </a:spcAft>
              <a:buClr>
                <a:schemeClr val="lt1"/>
              </a:buClr>
              <a:buSzPts val="5900"/>
              <a:buFont typeface="Arial"/>
              <a:buChar char="•"/>
              <a:defRPr sz="5900" b="0" i="0" u="none" strike="noStrike" cap="none">
                <a:solidFill>
                  <a:schemeClr val="lt1"/>
                </a:solidFill>
                <a:latin typeface="Calibri"/>
                <a:ea typeface="Calibri"/>
                <a:cs typeface="Calibri"/>
                <a:sym typeface="Calibri"/>
              </a:defRPr>
            </a:lvl3pPr>
            <a:lvl4pPr marL="1828800" marR="0" lvl="3" indent="-558800" algn="l" rtl="0">
              <a:spcBef>
                <a:spcPts val="1040"/>
              </a:spcBef>
              <a:spcAft>
                <a:spcPts val="0"/>
              </a:spcAft>
              <a:buClr>
                <a:schemeClr val="lt1"/>
              </a:buClr>
              <a:buSzPts val="5200"/>
              <a:buFont typeface="Arial"/>
              <a:buChar char="–"/>
              <a:defRPr sz="5200" b="0" i="0" u="none" strike="noStrike" cap="none">
                <a:solidFill>
                  <a:schemeClr val="lt1"/>
                </a:solidFill>
                <a:latin typeface="Calibri"/>
                <a:ea typeface="Calibri"/>
                <a:cs typeface="Calibri"/>
                <a:sym typeface="Calibri"/>
              </a:defRPr>
            </a:lvl4pPr>
            <a:lvl5pPr marL="2286000" marR="0" lvl="4" indent="-558800" algn="l" rtl="0">
              <a:spcBef>
                <a:spcPts val="1040"/>
              </a:spcBef>
              <a:spcAft>
                <a:spcPts val="0"/>
              </a:spcAft>
              <a:buClr>
                <a:schemeClr val="lt1"/>
              </a:buClr>
              <a:buSzPts val="5200"/>
              <a:buFont typeface="Arial"/>
              <a:buChar char="»"/>
              <a:defRPr sz="5200" b="0" i="0" u="none" strike="noStrike" cap="none">
                <a:solidFill>
                  <a:schemeClr val="lt1"/>
                </a:solidFill>
                <a:latin typeface="Calibri"/>
                <a:ea typeface="Calibri"/>
                <a:cs typeface="Calibri"/>
                <a:sym typeface="Calibri"/>
              </a:defRPr>
            </a:lvl5pPr>
            <a:lvl6pPr marL="2743200" marR="0" lvl="5" indent="-558800" algn="l" rtl="0">
              <a:spcBef>
                <a:spcPts val="1040"/>
              </a:spcBef>
              <a:spcAft>
                <a:spcPts val="0"/>
              </a:spcAft>
              <a:buClr>
                <a:schemeClr val="lt1"/>
              </a:buClr>
              <a:buSzPts val="5200"/>
              <a:buFont typeface="Arial"/>
              <a:buChar char="•"/>
              <a:defRPr sz="5200" b="0" i="0" u="none" strike="noStrike" cap="none">
                <a:solidFill>
                  <a:schemeClr val="lt1"/>
                </a:solidFill>
                <a:latin typeface="Calibri"/>
                <a:ea typeface="Calibri"/>
                <a:cs typeface="Calibri"/>
                <a:sym typeface="Calibri"/>
              </a:defRPr>
            </a:lvl6pPr>
            <a:lvl7pPr marL="3200400" marR="0" lvl="6" indent="-558800" algn="l" rtl="0">
              <a:spcBef>
                <a:spcPts val="1040"/>
              </a:spcBef>
              <a:spcAft>
                <a:spcPts val="0"/>
              </a:spcAft>
              <a:buClr>
                <a:schemeClr val="lt1"/>
              </a:buClr>
              <a:buSzPts val="5200"/>
              <a:buFont typeface="Arial"/>
              <a:buChar char="•"/>
              <a:defRPr sz="5200" b="0" i="0" u="none" strike="noStrike" cap="none">
                <a:solidFill>
                  <a:schemeClr val="lt1"/>
                </a:solidFill>
                <a:latin typeface="Calibri"/>
                <a:ea typeface="Calibri"/>
                <a:cs typeface="Calibri"/>
                <a:sym typeface="Calibri"/>
              </a:defRPr>
            </a:lvl7pPr>
            <a:lvl8pPr marL="3657600" marR="0" lvl="7" indent="-558800" algn="l" rtl="0">
              <a:spcBef>
                <a:spcPts val="1040"/>
              </a:spcBef>
              <a:spcAft>
                <a:spcPts val="0"/>
              </a:spcAft>
              <a:buClr>
                <a:schemeClr val="lt1"/>
              </a:buClr>
              <a:buSzPts val="5200"/>
              <a:buFont typeface="Arial"/>
              <a:buChar char="•"/>
              <a:defRPr sz="5200" b="0" i="0" u="none" strike="noStrike" cap="none">
                <a:solidFill>
                  <a:schemeClr val="lt1"/>
                </a:solidFill>
                <a:latin typeface="Calibri"/>
                <a:ea typeface="Calibri"/>
                <a:cs typeface="Calibri"/>
                <a:sym typeface="Calibri"/>
              </a:defRPr>
            </a:lvl8pPr>
            <a:lvl9pPr marL="4114800" marR="0" lvl="8" indent="-558800" algn="l" rtl="0">
              <a:spcBef>
                <a:spcPts val="1040"/>
              </a:spcBef>
              <a:spcAft>
                <a:spcPts val="0"/>
              </a:spcAft>
              <a:buClr>
                <a:schemeClr val="lt1"/>
              </a:buClr>
              <a:buSzPts val="5200"/>
              <a:buFont typeface="Arial"/>
              <a:buChar char="•"/>
              <a:defRPr sz="5200" b="0" i="0" u="none" strike="noStrike" cap="none">
                <a:solidFill>
                  <a:schemeClr val="lt1"/>
                </a:solidFill>
                <a:latin typeface="Calibri"/>
                <a:ea typeface="Calibri"/>
                <a:cs typeface="Calibri"/>
                <a:sym typeface="Calibri"/>
              </a:defRPr>
            </a:lvl9pPr>
          </a:lstStyle>
          <a:p>
            <a:endParaRPr/>
          </a:p>
        </p:txBody>
      </p:sp>
      <p:sp>
        <p:nvSpPr>
          <p:cNvPr id="44" name="Shape 44"/>
          <p:cNvSpPr txBox="1">
            <a:spLocks noGrp="1"/>
          </p:cNvSpPr>
          <p:nvPr>
            <p:ph type="body" idx="3"/>
          </p:nvPr>
        </p:nvSpPr>
        <p:spPr>
          <a:xfrm>
            <a:off x="15793086" y="4810021"/>
            <a:ext cx="13742035" cy="2004588"/>
          </a:xfrm>
          <a:prstGeom prst="rect">
            <a:avLst/>
          </a:prstGeom>
          <a:noFill/>
          <a:ln>
            <a:noFill/>
          </a:ln>
        </p:spPr>
        <p:txBody>
          <a:bodyPr spcFirstLastPara="1" wrap="square" lIns="91425" tIns="91425" rIns="91425" bIns="91425" anchor="b" anchorCtr="0"/>
          <a:lstStyle>
            <a:lvl1pPr marL="457200" marR="0" lvl="0" indent="-228600" algn="l" rtl="0">
              <a:spcBef>
                <a:spcPts val="1580"/>
              </a:spcBef>
              <a:spcAft>
                <a:spcPts val="0"/>
              </a:spcAft>
              <a:buClr>
                <a:schemeClr val="lt1"/>
              </a:buClr>
              <a:buSzPts val="7900"/>
              <a:buFont typeface="Arial"/>
              <a:buNone/>
              <a:defRPr sz="7900" b="1" i="0" u="none" strike="noStrike" cap="none">
                <a:solidFill>
                  <a:schemeClr val="lt1"/>
                </a:solidFill>
                <a:latin typeface="Calibri"/>
                <a:ea typeface="Calibri"/>
                <a:cs typeface="Calibri"/>
                <a:sym typeface="Calibri"/>
              </a:defRPr>
            </a:lvl1pPr>
            <a:lvl2pPr marL="914400" marR="0" lvl="1" indent="-228600" algn="l" rtl="0">
              <a:spcBef>
                <a:spcPts val="1320"/>
              </a:spcBef>
              <a:spcAft>
                <a:spcPts val="0"/>
              </a:spcAft>
              <a:buClr>
                <a:schemeClr val="lt1"/>
              </a:buClr>
              <a:buSzPts val="6600"/>
              <a:buFont typeface="Arial"/>
              <a:buNone/>
              <a:defRPr sz="6600" b="1" i="0" u="none" strike="noStrike" cap="none">
                <a:solidFill>
                  <a:schemeClr val="lt1"/>
                </a:solidFill>
                <a:latin typeface="Calibri"/>
                <a:ea typeface="Calibri"/>
                <a:cs typeface="Calibri"/>
                <a:sym typeface="Calibri"/>
              </a:defRPr>
            </a:lvl2pPr>
            <a:lvl3pPr marL="1371600" marR="0" lvl="2" indent="-228600" algn="l" rtl="0">
              <a:spcBef>
                <a:spcPts val="1180"/>
              </a:spcBef>
              <a:spcAft>
                <a:spcPts val="0"/>
              </a:spcAft>
              <a:buClr>
                <a:schemeClr val="lt1"/>
              </a:buClr>
              <a:buSzPts val="5900"/>
              <a:buFont typeface="Arial"/>
              <a:buNone/>
              <a:defRPr sz="5900" b="1" i="0" u="none" strike="noStrike" cap="none">
                <a:solidFill>
                  <a:schemeClr val="lt1"/>
                </a:solidFill>
                <a:latin typeface="Calibri"/>
                <a:ea typeface="Calibri"/>
                <a:cs typeface="Calibri"/>
                <a:sym typeface="Calibri"/>
              </a:defRPr>
            </a:lvl3pPr>
            <a:lvl4pPr marL="1828800" marR="0" lvl="3" indent="-228600" algn="l" rtl="0">
              <a:spcBef>
                <a:spcPts val="1040"/>
              </a:spcBef>
              <a:spcAft>
                <a:spcPts val="0"/>
              </a:spcAft>
              <a:buClr>
                <a:schemeClr val="lt1"/>
              </a:buClr>
              <a:buSzPts val="5200"/>
              <a:buFont typeface="Arial"/>
              <a:buNone/>
              <a:defRPr sz="5200" b="1" i="0" u="none" strike="noStrike" cap="none">
                <a:solidFill>
                  <a:schemeClr val="lt1"/>
                </a:solidFill>
                <a:latin typeface="Calibri"/>
                <a:ea typeface="Calibri"/>
                <a:cs typeface="Calibri"/>
                <a:sym typeface="Calibri"/>
              </a:defRPr>
            </a:lvl4pPr>
            <a:lvl5pPr marL="2286000" marR="0" lvl="4" indent="-228600" algn="l" rtl="0">
              <a:spcBef>
                <a:spcPts val="1040"/>
              </a:spcBef>
              <a:spcAft>
                <a:spcPts val="0"/>
              </a:spcAft>
              <a:buClr>
                <a:schemeClr val="lt1"/>
              </a:buClr>
              <a:buSzPts val="5200"/>
              <a:buFont typeface="Arial"/>
              <a:buNone/>
              <a:defRPr sz="5200" b="1" i="0" u="none" strike="noStrike" cap="none">
                <a:solidFill>
                  <a:schemeClr val="lt1"/>
                </a:solidFill>
                <a:latin typeface="Calibri"/>
                <a:ea typeface="Calibri"/>
                <a:cs typeface="Calibri"/>
                <a:sym typeface="Calibri"/>
              </a:defRPr>
            </a:lvl5pPr>
            <a:lvl6pPr marL="2743200" marR="0" lvl="5" indent="-228600" algn="l" rtl="0">
              <a:spcBef>
                <a:spcPts val="1040"/>
              </a:spcBef>
              <a:spcAft>
                <a:spcPts val="0"/>
              </a:spcAft>
              <a:buClr>
                <a:schemeClr val="lt1"/>
              </a:buClr>
              <a:buSzPts val="5200"/>
              <a:buFont typeface="Arial"/>
              <a:buNone/>
              <a:defRPr sz="5200" b="1" i="0" u="none" strike="noStrike" cap="none">
                <a:solidFill>
                  <a:schemeClr val="lt1"/>
                </a:solidFill>
                <a:latin typeface="Calibri"/>
                <a:ea typeface="Calibri"/>
                <a:cs typeface="Calibri"/>
                <a:sym typeface="Calibri"/>
              </a:defRPr>
            </a:lvl6pPr>
            <a:lvl7pPr marL="3200400" marR="0" lvl="6" indent="-228600" algn="l" rtl="0">
              <a:spcBef>
                <a:spcPts val="1040"/>
              </a:spcBef>
              <a:spcAft>
                <a:spcPts val="0"/>
              </a:spcAft>
              <a:buClr>
                <a:schemeClr val="lt1"/>
              </a:buClr>
              <a:buSzPts val="5200"/>
              <a:buFont typeface="Arial"/>
              <a:buNone/>
              <a:defRPr sz="5200" b="1" i="0" u="none" strike="noStrike" cap="none">
                <a:solidFill>
                  <a:schemeClr val="lt1"/>
                </a:solidFill>
                <a:latin typeface="Calibri"/>
                <a:ea typeface="Calibri"/>
                <a:cs typeface="Calibri"/>
                <a:sym typeface="Calibri"/>
              </a:defRPr>
            </a:lvl7pPr>
            <a:lvl8pPr marL="3657600" marR="0" lvl="7" indent="-228600" algn="l" rtl="0">
              <a:spcBef>
                <a:spcPts val="1040"/>
              </a:spcBef>
              <a:spcAft>
                <a:spcPts val="0"/>
              </a:spcAft>
              <a:buClr>
                <a:schemeClr val="lt1"/>
              </a:buClr>
              <a:buSzPts val="5200"/>
              <a:buFont typeface="Arial"/>
              <a:buNone/>
              <a:defRPr sz="5200" b="1" i="0" u="none" strike="noStrike" cap="none">
                <a:solidFill>
                  <a:schemeClr val="lt1"/>
                </a:solidFill>
                <a:latin typeface="Calibri"/>
                <a:ea typeface="Calibri"/>
                <a:cs typeface="Calibri"/>
                <a:sym typeface="Calibri"/>
              </a:defRPr>
            </a:lvl8pPr>
            <a:lvl9pPr marL="4114800" marR="0" lvl="8" indent="-228600" algn="l" rtl="0">
              <a:spcBef>
                <a:spcPts val="1040"/>
              </a:spcBef>
              <a:spcAft>
                <a:spcPts val="0"/>
              </a:spcAft>
              <a:buClr>
                <a:schemeClr val="lt1"/>
              </a:buClr>
              <a:buSzPts val="5200"/>
              <a:buFont typeface="Arial"/>
              <a:buNone/>
              <a:defRPr sz="5200" b="1" i="0" u="none" strike="noStrike" cap="none">
                <a:solidFill>
                  <a:schemeClr val="lt1"/>
                </a:solidFill>
                <a:latin typeface="Calibri"/>
                <a:ea typeface="Calibri"/>
                <a:cs typeface="Calibri"/>
                <a:sym typeface="Calibri"/>
              </a:defRPr>
            </a:lvl9pPr>
          </a:lstStyle>
          <a:p>
            <a:endParaRPr/>
          </a:p>
        </p:txBody>
      </p:sp>
      <p:sp>
        <p:nvSpPr>
          <p:cNvPr id="45" name="Shape 45"/>
          <p:cNvSpPr txBox="1">
            <a:spLocks noGrp="1"/>
          </p:cNvSpPr>
          <p:nvPr>
            <p:ph type="body" idx="4"/>
          </p:nvPr>
        </p:nvSpPr>
        <p:spPr>
          <a:xfrm>
            <a:off x="15793086" y="6814609"/>
            <a:ext cx="13742035" cy="12380702"/>
          </a:xfrm>
          <a:prstGeom prst="rect">
            <a:avLst/>
          </a:prstGeom>
          <a:noFill/>
          <a:ln>
            <a:noFill/>
          </a:ln>
        </p:spPr>
        <p:txBody>
          <a:bodyPr spcFirstLastPara="1" wrap="square" lIns="91425" tIns="91425" rIns="91425" bIns="91425" anchor="t" anchorCtr="0"/>
          <a:lstStyle>
            <a:lvl1pPr marL="457200" marR="0" lvl="0" indent="-730250" algn="l" rtl="0">
              <a:spcBef>
                <a:spcPts val="1580"/>
              </a:spcBef>
              <a:spcAft>
                <a:spcPts val="0"/>
              </a:spcAft>
              <a:buClr>
                <a:schemeClr val="lt1"/>
              </a:buClr>
              <a:buSzPts val="7900"/>
              <a:buFont typeface="Arial"/>
              <a:buChar char="•"/>
              <a:defRPr sz="7900" b="0" i="0" u="none" strike="noStrike" cap="none">
                <a:solidFill>
                  <a:schemeClr val="lt1"/>
                </a:solidFill>
                <a:latin typeface="Calibri"/>
                <a:ea typeface="Calibri"/>
                <a:cs typeface="Calibri"/>
                <a:sym typeface="Calibri"/>
              </a:defRPr>
            </a:lvl1pPr>
            <a:lvl2pPr marL="914400" marR="0" lvl="1"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2pPr>
            <a:lvl3pPr marL="1371600" marR="0" lvl="2" indent="-603250" algn="l" rtl="0">
              <a:spcBef>
                <a:spcPts val="1180"/>
              </a:spcBef>
              <a:spcAft>
                <a:spcPts val="0"/>
              </a:spcAft>
              <a:buClr>
                <a:schemeClr val="lt1"/>
              </a:buClr>
              <a:buSzPts val="5900"/>
              <a:buFont typeface="Arial"/>
              <a:buChar char="•"/>
              <a:defRPr sz="5900" b="0" i="0" u="none" strike="noStrike" cap="none">
                <a:solidFill>
                  <a:schemeClr val="lt1"/>
                </a:solidFill>
                <a:latin typeface="Calibri"/>
                <a:ea typeface="Calibri"/>
                <a:cs typeface="Calibri"/>
                <a:sym typeface="Calibri"/>
              </a:defRPr>
            </a:lvl3pPr>
            <a:lvl4pPr marL="1828800" marR="0" lvl="3" indent="-558800" algn="l" rtl="0">
              <a:spcBef>
                <a:spcPts val="1040"/>
              </a:spcBef>
              <a:spcAft>
                <a:spcPts val="0"/>
              </a:spcAft>
              <a:buClr>
                <a:schemeClr val="lt1"/>
              </a:buClr>
              <a:buSzPts val="5200"/>
              <a:buFont typeface="Arial"/>
              <a:buChar char="–"/>
              <a:defRPr sz="5200" b="0" i="0" u="none" strike="noStrike" cap="none">
                <a:solidFill>
                  <a:schemeClr val="lt1"/>
                </a:solidFill>
                <a:latin typeface="Calibri"/>
                <a:ea typeface="Calibri"/>
                <a:cs typeface="Calibri"/>
                <a:sym typeface="Calibri"/>
              </a:defRPr>
            </a:lvl4pPr>
            <a:lvl5pPr marL="2286000" marR="0" lvl="4" indent="-558800" algn="l" rtl="0">
              <a:spcBef>
                <a:spcPts val="1040"/>
              </a:spcBef>
              <a:spcAft>
                <a:spcPts val="0"/>
              </a:spcAft>
              <a:buClr>
                <a:schemeClr val="lt1"/>
              </a:buClr>
              <a:buSzPts val="5200"/>
              <a:buFont typeface="Arial"/>
              <a:buChar char="»"/>
              <a:defRPr sz="5200" b="0" i="0" u="none" strike="noStrike" cap="none">
                <a:solidFill>
                  <a:schemeClr val="lt1"/>
                </a:solidFill>
                <a:latin typeface="Calibri"/>
                <a:ea typeface="Calibri"/>
                <a:cs typeface="Calibri"/>
                <a:sym typeface="Calibri"/>
              </a:defRPr>
            </a:lvl5pPr>
            <a:lvl6pPr marL="2743200" marR="0" lvl="5" indent="-558800" algn="l" rtl="0">
              <a:spcBef>
                <a:spcPts val="1040"/>
              </a:spcBef>
              <a:spcAft>
                <a:spcPts val="0"/>
              </a:spcAft>
              <a:buClr>
                <a:schemeClr val="lt1"/>
              </a:buClr>
              <a:buSzPts val="5200"/>
              <a:buFont typeface="Arial"/>
              <a:buChar char="•"/>
              <a:defRPr sz="5200" b="0" i="0" u="none" strike="noStrike" cap="none">
                <a:solidFill>
                  <a:schemeClr val="lt1"/>
                </a:solidFill>
                <a:latin typeface="Calibri"/>
                <a:ea typeface="Calibri"/>
                <a:cs typeface="Calibri"/>
                <a:sym typeface="Calibri"/>
              </a:defRPr>
            </a:lvl6pPr>
            <a:lvl7pPr marL="3200400" marR="0" lvl="6" indent="-558800" algn="l" rtl="0">
              <a:spcBef>
                <a:spcPts val="1040"/>
              </a:spcBef>
              <a:spcAft>
                <a:spcPts val="0"/>
              </a:spcAft>
              <a:buClr>
                <a:schemeClr val="lt1"/>
              </a:buClr>
              <a:buSzPts val="5200"/>
              <a:buFont typeface="Arial"/>
              <a:buChar char="•"/>
              <a:defRPr sz="5200" b="0" i="0" u="none" strike="noStrike" cap="none">
                <a:solidFill>
                  <a:schemeClr val="lt1"/>
                </a:solidFill>
                <a:latin typeface="Calibri"/>
                <a:ea typeface="Calibri"/>
                <a:cs typeface="Calibri"/>
                <a:sym typeface="Calibri"/>
              </a:defRPr>
            </a:lvl7pPr>
            <a:lvl8pPr marL="3657600" marR="0" lvl="7" indent="-558800" algn="l" rtl="0">
              <a:spcBef>
                <a:spcPts val="1040"/>
              </a:spcBef>
              <a:spcAft>
                <a:spcPts val="0"/>
              </a:spcAft>
              <a:buClr>
                <a:schemeClr val="lt1"/>
              </a:buClr>
              <a:buSzPts val="5200"/>
              <a:buFont typeface="Arial"/>
              <a:buChar char="•"/>
              <a:defRPr sz="5200" b="0" i="0" u="none" strike="noStrike" cap="none">
                <a:solidFill>
                  <a:schemeClr val="lt1"/>
                </a:solidFill>
                <a:latin typeface="Calibri"/>
                <a:ea typeface="Calibri"/>
                <a:cs typeface="Calibri"/>
                <a:sym typeface="Calibri"/>
              </a:defRPr>
            </a:lvl8pPr>
            <a:lvl9pPr marL="4114800" marR="0" lvl="8" indent="-558800" algn="l" rtl="0">
              <a:spcBef>
                <a:spcPts val="1040"/>
              </a:spcBef>
              <a:spcAft>
                <a:spcPts val="0"/>
              </a:spcAft>
              <a:buClr>
                <a:schemeClr val="lt1"/>
              </a:buClr>
              <a:buSzPts val="5200"/>
              <a:buFont typeface="Arial"/>
              <a:buChar char="•"/>
              <a:defRPr sz="5200" b="0" i="0" u="none" strike="noStrike" cap="none">
                <a:solidFill>
                  <a:schemeClr val="lt1"/>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1554030" y="19916356"/>
            <a:ext cx="7255140" cy="1144059"/>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4000">
                <a:solidFill>
                  <a:schemeClr val="lt1"/>
                </a:solidFill>
                <a:latin typeface="Calibri"/>
                <a:ea typeface="Calibri"/>
                <a:cs typeface="Calibri"/>
                <a:sym typeface="Calibri"/>
              </a:defRPr>
            </a:lvl1pPr>
            <a:lvl2pPr marR="0" lvl="1" algn="l" rtl="0">
              <a:spcBef>
                <a:spcPts val="0"/>
              </a:spcBef>
              <a:spcAft>
                <a:spcPts val="0"/>
              </a:spcAft>
              <a:buSzPts val="1400"/>
              <a:buNone/>
              <a:defRPr sz="59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59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59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59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59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59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59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5900" b="0" i="0" u="none" strike="noStrike" cap="none">
                <a:solidFill>
                  <a:schemeClr val="lt1"/>
                </a:solidFill>
                <a:latin typeface="Arial"/>
                <a:ea typeface="Arial"/>
                <a:cs typeface="Arial"/>
                <a:sym typeface="Arial"/>
              </a:defRPr>
            </a:lvl9pPr>
          </a:lstStyle>
          <a:p>
            <a:endParaRPr/>
          </a:p>
        </p:txBody>
      </p:sp>
      <p:sp>
        <p:nvSpPr>
          <p:cNvPr id="47" name="Shape 47"/>
          <p:cNvSpPr txBox="1">
            <a:spLocks noGrp="1"/>
          </p:cNvSpPr>
          <p:nvPr>
            <p:ph type="ftr" idx="11"/>
          </p:nvPr>
        </p:nvSpPr>
        <p:spPr>
          <a:xfrm>
            <a:off x="10621830" y="19916356"/>
            <a:ext cx="9845940" cy="1144059"/>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4000">
                <a:solidFill>
                  <a:schemeClr val="lt1"/>
                </a:solidFill>
                <a:latin typeface="Calibri"/>
                <a:ea typeface="Calibri"/>
                <a:cs typeface="Calibri"/>
                <a:sym typeface="Calibri"/>
              </a:defRPr>
            </a:lvl1pPr>
            <a:lvl2pPr marR="0" lvl="1" algn="l" rtl="0">
              <a:spcBef>
                <a:spcPts val="0"/>
              </a:spcBef>
              <a:spcAft>
                <a:spcPts val="0"/>
              </a:spcAft>
              <a:buSzPts val="1400"/>
              <a:buNone/>
              <a:defRPr sz="59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59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59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59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59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59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59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5900" b="0" i="0" u="none" strike="noStrike" cap="none">
                <a:solidFill>
                  <a:schemeClr val="lt1"/>
                </a:solidFill>
                <a:latin typeface="Arial"/>
                <a:ea typeface="Arial"/>
                <a:cs typeface="Arial"/>
                <a:sym typeface="Arial"/>
              </a:defRPr>
            </a:lvl9pPr>
          </a:lstStyle>
          <a:p>
            <a:endParaRPr/>
          </a:p>
        </p:txBody>
      </p:sp>
      <p:sp>
        <p:nvSpPr>
          <p:cNvPr id="48" name="Shape 48"/>
          <p:cNvSpPr txBox="1">
            <a:spLocks noGrp="1"/>
          </p:cNvSpPr>
          <p:nvPr>
            <p:ph type="sldNum" idx="12"/>
          </p:nvPr>
        </p:nvSpPr>
        <p:spPr>
          <a:xfrm>
            <a:off x="22280430" y="19916356"/>
            <a:ext cx="7255140" cy="1144059"/>
          </a:xfrm>
          <a:prstGeom prst="rect">
            <a:avLst/>
          </a:prstGeom>
          <a:noFill/>
          <a:ln>
            <a:noFill/>
          </a:ln>
        </p:spPr>
        <p:txBody>
          <a:bodyPr spcFirstLastPara="1" wrap="square" lIns="300375" tIns="150175" rIns="300375" bIns="150175" anchor="ctr" anchorCtr="0">
            <a:noAutofit/>
          </a:bodyPr>
          <a:lstStyle>
            <a:lvl1pPr marL="0" marR="0" lvl="0" indent="0" algn="r" rtl="0">
              <a:spcBef>
                <a:spcPts val="0"/>
              </a:spcBef>
              <a:spcAft>
                <a:spcPts val="0"/>
              </a:spcAft>
              <a:buNone/>
              <a:defRPr sz="4000">
                <a:solidFill>
                  <a:schemeClr val="lt1"/>
                </a:solidFill>
                <a:latin typeface="Calibri"/>
                <a:ea typeface="Calibri"/>
                <a:cs typeface="Calibri"/>
                <a:sym typeface="Calibri"/>
              </a:defRPr>
            </a:lvl1pPr>
            <a:lvl2pPr marL="0" marR="0" lvl="1" indent="0" algn="r" rtl="0">
              <a:spcBef>
                <a:spcPts val="0"/>
              </a:spcBef>
              <a:spcAft>
                <a:spcPts val="0"/>
              </a:spcAft>
              <a:buNone/>
              <a:defRPr sz="4000">
                <a:solidFill>
                  <a:schemeClr val="lt1"/>
                </a:solidFill>
                <a:latin typeface="Calibri"/>
                <a:ea typeface="Calibri"/>
                <a:cs typeface="Calibri"/>
                <a:sym typeface="Calibri"/>
              </a:defRPr>
            </a:lvl2pPr>
            <a:lvl3pPr marL="0" marR="0" lvl="2" indent="0" algn="r" rtl="0">
              <a:spcBef>
                <a:spcPts val="0"/>
              </a:spcBef>
              <a:spcAft>
                <a:spcPts val="0"/>
              </a:spcAft>
              <a:buNone/>
              <a:defRPr sz="4000">
                <a:solidFill>
                  <a:schemeClr val="lt1"/>
                </a:solidFill>
                <a:latin typeface="Calibri"/>
                <a:ea typeface="Calibri"/>
                <a:cs typeface="Calibri"/>
                <a:sym typeface="Calibri"/>
              </a:defRPr>
            </a:lvl3pPr>
            <a:lvl4pPr marL="0" marR="0" lvl="3" indent="0" algn="r" rtl="0">
              <a:spcBef>
                <a:spcPts val="0"/>
              </a:spcBef>
              <a:spcAft>
                <a:spcPts val="0"/>
              </a:spcAft>
              <a:buNone/>
              <a:defRPr sz="4000">
                <a:solidFill>
                  <a:schemeClr val="lt1"/>
                </a:solidFill>
                <a:latin typeface="Calibri"/>
                <a:ea typeface="Calibri"/>
                <a:cs typeface="Calibri"/>
                <a:sym typeface="Calibri"/>
              </a:defRPr>
            </a:lvl4pPr>
            <a:lvl5pPr marL="0" marR="0" lvl="4" indent="0" algn="r" rtl="0">
              <a:spcBef>
                <a:spcPts val="0"/>
              </a:spcBef>
              <a:spcAft>
                <a:spcPts val="0"/>
              </a:spcAft>
              <a:buNone/>
              <a:defRPr sz="4000">
                <a:solidFill>
                  <a:schemeClr val="lt1"/>
                </a:solidFill>
                <a:latin typeface="Calibri"/>
                <a:ea typeface="Calibri"/>
                <a:cs typeface="Calibri"/>
                <a:sym typeface="Calibri"/>
              </a:defRPr>
            </a:lvl5pPr>
            <a:lvl6pPr marL="0" marR="0" lvl="5" indent="0" algn="r" rtl="0">
              <a:spcBef>
                <a:spcPts val="0"/>
              </a:spcBef>
              <a:spcAft>
                <a:spcPts val="0"/>
              </a:spcAft>
              <a:buNone/>
              <a:defRPr sz="4000">
                <a:solidFill>
                  <a:schemeClr val="lt1"/>
                </a:solidFill>
                <a:latin typeface="Calibri"/>
                <a:ea typeface="Calibri"/>
                <a:cs typeface="Calibri"/>
                <a:sym typeface="Calibri"/>
              </a:defRPr>
            </a:lvl6pPr>
            <a:lvl7pPr marL="0" marR="0" lvl="6" indent="0" algn="r" rtl="0">
              <a:spcBef>
                <a:spcPts val="0"/>
              </a:spcBef>
              <a:spcAft>
                <a:spcPts val="0"/>
              </a:spcAft>
              <a:buNone/>
              <a:defRPr sz="4000">
                <a:solidFill>
                  <a:schemeClr val="lt1"/>
                </a:solidFill>
                <a:latin typeface="Calibri"/>
                <a:ea typeface="Calibri"/>
                <a:cs typeface="Calibri"/>
                <a:sym typeface="Calibri"/>
              </a:defRPr>
            </a:lvl7pPr>
            <a:lvl8pPr marL="0" marR="0" lvl="7" indent="0" algn="r" rtl="0">
              <a:spcBef>
                <a:spcPts val="0"/>
              </a:spcBef>
              <a:spcAft>
                <a:spcPts val="0"/>
              </a:spcAft>
              <a:buNone/>
              <a:defRPr sz="4000">
                <a:solidFill>
                  <a:schemeClr val="lt1"/>
                </a:solidFill>
                <a:latin typeface="Calibri"/>
                <a:ea typeface="Calibri"/>
                <a:cs typeface="Calibri"/>
                <a:sym typeface="Calibri"/>
              </a:defRPr>
            </a:lvl8pPr>
            <a:lvl9pPr marL="0" marR="0" lvl="8" indent="0" algn="r" rtl="0">
              <a:spcBef>
                <a:spcPts val="0"/>
              </a:spcBef>
              <a:spcAft>
                <a:spcPts val="0"/>
              </a:spcAft>
              <a:buNone/>
              <a:defRPr sz="4000">
                <a:solidFill>
                  <a:schemeClr val="l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1554030" y="860117"/>
            <a:ext cx="27981540" cy="35814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1pPr>
            <a:lvl2pPr marR="0" lvl="1"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2pPr>
            <a:lvl3pPr marR="0" lvl="2"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3pPr>
            <a:lvl4pPr marR="0" lvl="3"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4pPr>
            <a:lvl5pPr marR="0" lvl="4"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5pPr>
            <a:lvl6pPr marR="0" lvl="5"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6pPr>
            <a:lvl7pPr marR="0" lvl="6"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7pPr>
            <a:lvl8pPr marR="0" lvl="7"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8pPr>
            <a:lvl9pPr marR="0" lvl="8"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9pPr>
          </a:lstStyle>
          <a:p>
            <a:endParaRPr/>
          </a:p>
        </p:txBody>
      </p:sp>
      <p:sp>
        <p:nvSpPr>
          <p:cNvPr id="51" name="Shape 51"/>
          <p:cNvSpPr txBox="1">
            <a:spLocks noGrp="1"/>
          </p:cNvSpPr>
          <p:nvPr>
            <p:ph type="dt" idx="10"/>
          </p:nvPr>
        </p:nvSpPr>
        <p:spPr>
          <a:xfrm>
            <a:off x="1554030" y="19916356"/>
            <a:ext cx="7255140" cy="1144059"/>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4000">
                <a:solidFill>
                  <a:schemeClr val="lt1"/>
                </a:solidFill>
                <a:latin typeface="Calibri"/>
                <a:ea typeface="Calibri"/>
                <a:cs typeface="Calibri"/>
                <a:sym typeface="Calibri"/>
              </a:defRPr>
            </a:lvl1pPr>
            <a:lvl2pPr marR="0" lvl="1" algn="l" rtl="0">
              <a:spcBef>
                <a:spcPts val="0"/>
              </a:spcBef>
              <a:spcAft>
                <a:spcPts val="0"/>
              </a:spcAft>
              <a:buSzPts val="1400"/>
              <a:buNone/>
              <a:defRPr sz="59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59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59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59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59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59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59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5900" b="0" i="0" u="none" strike="noStrike" cap="none">
                <a:solidFill>
                  <a:schemeClr val="lt1"/>
                </a:solidFill>
                <a:latin typeface="Arial"/>
                <a:ea typeface="Arial"/>
                <a:cs typeface="Arial"/>
                <a:sym typeface="Arial"/>
              </a:defRPr>
            </a:lvl9pPr>
          </a:lstStyle>
          <a:p>
            <a:endParaRPr/>
          </a:p>
        </p:txBody>
      </p:sp>
      <p:sp>
        <p:nvSpPr>
          <p:cNvPr id="52" name="Shape 52"/>
          <p:cNvSpPr txBox="1">
            <a:spLocks noGrp="1"/>
          </p:cNvSpPr>
          <p:nvPr>
            <p:ph type="ftr" idx="11"/>
          </p:nvPr>
        </p:nvSpPr>
        <p:spPr>
          <a:xfrm>
            <a:off x="10621830" y="19916356"/>
            <a:ext cx="9845940" cy="1144059"/>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4000">
                <a:solidFill>
                  <a:schemeClr val="lt1"/>
                </a:solidFill>
                <a:latin typeface="Calibri"/>
                <a:ea typeface="Calibri"/>
                <a:cs typeface="Calibri"/>
                <a:sym typeface="Calibri"/>
              </a:defRPr>
            </a:lvl1pPr>
            <a:lvl2pPr marR="0" lvl="1" algn="l" rtl="0">
              <a:spcBef>
                <a:spcPts val="0"/>
              </a:spcBef>
              <a:spcAft>
                <a:spcPts val="0"/>
              </a:spcAft>
              <a:buSzPts val="1400"/>
              <a:buNone/>
              <a:defRPr sz="59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59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59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59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59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59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59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5900" b="0" i="0" u="none" strike="noStrike" cap="none">
                <a:solidFill>
                  <a:schemeClr val="lt1"/>
                </a:solidFill>
                <a:latin typeface="Arial"/>
                <a:ea typeface="Arial"/>
                <a:cs typeface="Arial"/>
                <a:sym typeface="Arial"/>
              </a:defRPr>
            </a:lvl9pPr>
          </a:lstStyle>
          <a:p>
            <a:endParaRPr/>
          </a:p>
        </p:txBody>
      </p:sp>
      <p:sp>
        <p:nvSpPr>
          <p:cNvPr id="53" name="Shape 53"/>
          <p:cNvSpPr txBox="1">
            <a:spLocks noGrp="1"/>
          </p:cNvSpPr>
          <p:nvPr>
            <p:ph type="sldNum" idx="12"/>
          </p:nvPr>
        </p:nvSpPr>
        <p:spPr>
          <a:xfrm>
            <a:off x="22280430" y="19916356"/>
            <a:ext cx="7255140" cy="1144059"/>
          </a:xfrm>
          <a:prstGeom prst="rect">
            <a:avLst/>
          </a:prstGeom>
          <a:noFill/>
          <a:ln>
            <a:noFill/>
          </a:ln>
        </p:spPr>
        <p:txBody>
          <a:bodyPr spcFirstLastPara="1" wrap="square" lIns="300375" tIns="150175" rIns="300375" bIns="150175" anchor="ctr" anchorCtr="0">
            <a:noAutofit/>
          </a:bodyPr>
          <a:lstStyle>
            <a:lvl1pPr marL="0" marR="0" lvl="0" indent="0" algn="r" rtl="0">
              <a:spcBef>
                <a:spcPts val="0"/>
              </a:spcBef>
              <a:spcAft>
                <a:spcPts val="0"/>
              </a:spcAft>
              <a:buNone/>
              <a:defRPr sz="4000">
                <a:solidFill>
                  <a:schemeClr val="lt1"/>
                </a:solidFill>
                <a:latin typeface="Calibri"/>
                <a:ea typeface="Calibri"/>
                <a:cs typeface="Calibri"/>
                <a:sym typeface="Calibri"/>
              </a:defRPr>
            </a:lvl1pPr>
            <a:lvl2pPr marL="0" marR="0" lvl="1" indent="0" algn="r" rtl="0">
              <a:spcBef>
                <a:spcPts val="0"/>
              </a:spcBef>
              <a:spcAft>
                <a:spcPts val="0"/>
              </a:spcAft>
              <a:buNone/>
              <a:defRPr sz="4000">
                <a:solidFill>
                  <a:schemeClr val="lt1"/>
                </a:solidFill>
                <a:latin typeface="Calibri"/>
                <a:ea typeface="Calibri"/>
                <a:cs typeface="Calibri"/>
                <a:sym typeface="Calibri"/>
              </a:defRPr>
            </a:lvl2pPr>
            <a:lvl3pPr marL="0" marR="0" lvl="2" indent="0" algn="r" rtl="0">
              <a:spcBef>
                <a:spcPts val="0"/>
              </a:spcBef>
              <a:spcAft>
                <a:spcPts val="0"/>
              </a:spcAft>
              <a:buNone/>
              <a:defRPr sz="4000">
                <a:solidFill>
                  <a:schemeClr val="lt1"/>
                </a:solidFill>
                <a:latin typeface="Calibri"/>
                <a:ea typeface="Calibri"/>
                <a:cs typeface="Calibri"/>
                <a:sym typeface="Calibri"/>
              </a:defRPr>
            </a:lvl3pPr>
            <a:lvl4pPr marL="0" marR="0" lvl="3" indent="0" algn="r" rtl="0">
              <a:spcBef>
                <a:spcPts val="0"/>
              </a:spcBef>
              <a:spcAft>
                <a:spcPts val="0"/>
              </a:spcAft>
              <a:buNone/>
              <a:defRPr sz="4000">
                <a:solidFill>
                  <a:schemeClr val="lt1"/>
                </a:solidFill>
                <a:latin typeface="Calibri"/>
                <a:ea typeface="Calibri"/>
                <a:cs typeface="Calibri"/>
                <a:sym typeface="Calibri"/>
              </a:defRPr>
            </a:lvl4pPr>
            <a:lvl5pPr marL="0" marR="0" lvl="4" indent="0" algn="r" rtl="0">
              <a:spcBef>
                <a:spcPts val="0"/>
              </a:spcBef>
              <a:spcAft>
                <a:spcPts val="0"/>
              </a:spcAft>
              <a:buNone/>
              <a:defRPr sz="4000">
                <a:solidFill>
                  <a:schemeClr val="lt1"/>
                </a:solidFill>
                <a:latin typeface="Calibri"/>
                <a:ea typeface="Calibri"/>
                <a:cs typeface="Calibri"/>
                <a:sym typeface="Calibri"/>
              </a:defRPr>
            </a:lvl5pPr>
            <a:lvl6pPr marL="0" marR="0" lvl="5" indent="0" algn="r" rtl="0">
              <a:spcBef>
                <a:spcPts val="0"/>
              </a:spcBef>
              <a:spcAft>
                <a:spcPts val="0"/>
              </a:spcAft>
              <a:buNone/>
              <a:defRPr sz="4000">
                <a:solidFill>
                  <a:schemeClr val="lt1"/>
                </a:solidFill>
                <a:latin typeface="Calibri"/>
                <a:ea typeface="Calibri"/>
                <a:cs typeface="Calibri"/>
                <a:sym typeface="Calibri"/>
              </a:defRPr>
            </a:lvl6pPr>
            <a:lvl7pPr marL="0" marR="0" lvl="6" indent="0" algn="r" rtl="0">
              <a:spcBef>
                <a:spcPts val="0"/>
              </a:spcBef>
              <a:spcAft>
                <a:spcPts val="0"/>
              </a:spcAft>
              <a:buNone/>
              <a:defRPr sz="4000">
                <a:solidFill>
                  <a:schemeClr val="lt1"/>
                </a:solidFill>
                <a:latin typeface="Calibri"/>
                <a:ea typeface="Calibri"/>
                <a:cs typeface="Calibri"/>
                <a:sym typeface="Calibri"/>
              </a:defRPr>
            </a:lvl7pPr>
            <a:lvl8pPr marL="0" marR="0" lvl="7" indent="0" algn="r" rtl="0">
              <a:spcBef>
                <a:spcPts val="0"/>
              </a:spcBef>
              <a:spcAft>
                <a:spcPts val="0"/>
              </a:spcAft>
              <a:buNone/>
              <a:defRPr sz="4000">
                <a:solidFill>
                  <a:schemeClr val="lt1"/>
                </a:solidFill>
                <a:latin typeface="Calibri"/>
                <a:ea typeface="Calibri"/>
                <a:cs typeface="Calibri"/>
                <a:sym typeface="Calibri"/>
              </a:defRPr>
            </a:lvl8pPr>
            <a:lvl9pPr marL="0" marR="0" lvl="8" indent="0" algn="r" rtl="0">
              <a:spcBef>
                <a:spcPts val="0"/>
              </a:spcBef>
              <a:spcAft>
                <a:spcPts val="0"/>
              </a:spcAft>
              <a:buNone/>
              <a:defRPr sz="4000">
                <a:solidFill>
                  <a:schemeClr val="l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1554030" y="19916356"/>
            <a:ext cx="7255140" cy="1144059"/>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4000">
                <a:solidFill>
                  <a:schemeClr val="lt1"/>
                </a:solidFill>
                <a:latin typeface="Calibri"/>
                <a:ea typeface="Calibri"/>
                <a:cs typeface="Calibri"/>
                <a:sym typeface="Calibri"/>
              </a:defRPr>
            </a:lvl1pPr>
            <a:lvl2pPr marR="0" lvl="1" algn="l" rtl="0">
              <a:spcBef>
                <a:spcPts val="0"/>
              </a:spcBef>
              <a:spcAft>
                <a:spcPts val="0"/>
              </a:spcAft>
              <a:buSzPts val="1400"/>
              <a:buNone/>
              <a:defRPr sz="59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59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59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59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59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59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59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5900" b="0" i="0" u="none" strike="noStrike" cap="none">
                <a:solidFill>
                  <a:schemeClr val="lt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10621830" y="19916356"/>
            <a:ext cx="9845940" cy="1144059"/>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4000">
                <a:solidFill>
                  <a:schemeClr val="lt1"/>
                </a:solidFill>
                <a:latin typeface="Calibri"/>
                <a:ea typeface="Calibri"/>
                <a:cs typeface="Calibri"/>
                <a:sym typeface="Calibri"/>
              </a:defRPr>
            </a:lvl1pPr>
            <a:lvl2pPr marR="0" lvl="1" algn="l" rtl="0">
              <a:spcBef>
                <a:spcPts val="0"/>
              </a:spcBef>
              <a:spcAft>
                <a:spcPts val="0"/>
              </a:spcAft>
              <a:buSzPts val="1400"/>
              <a:buNone/>
              <a:defRPr sz="59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59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59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59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59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59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59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5900" b="0" i="0" u="none" strike="noStrike" cap="none">
                <a:solidFill>
                  <a:schemeClr val="lt1"/>
                </a:solidFill>
                <a:latin typeface="Arial"/>
                <a:ea typeface="Arial"/>
                <a:cs typeface="Arial"/>
                <a:sym typeface="Arial"/>
              </a:defRPr>
            </a:lvl9pPr>
          </a:lstStyle>
          <a:p>
            <a:endParaRPr/>
          </a:p>
        </p:txBody>
      </p:sp>
      <p:sp>
        <p:nvSpPr>
          <p:cNvPr id="57" name="Shape 57"/>
          <p:cNvSpPr txBox="1">
            <a:spLocks noGrp="1"/>
          </p:cNvSpPr>
          <p:nvPr>
            <p:ph type="sldNum" idx="12"/>
          </p:nvPr>
        </p:nvSpPr>
        <p:spPr>
          <a:xfrm>
            <a:off x="22280430" y="19916356"/>
            <a:ext cx="7255140" cy="1144059"/>
          </a:xfrm>
          <a:prstGeom prst="rect">
            <a:avLst/>
          </a:prstGeom>
          <a:noFill/>
          <a:ln>
            <a:noFill/>
          </a:ln>
        </p:spPr>
        <p:txBody>
          <a:bodyPr spcFirstLastPara="1" wrap="square" lIns="300375" tIns="150175" rIns="300375" bIns="150175" anchor="ctr" anchorCtr="0">
            <a:noAutofit/>
          </a:bodyPr>
          <a:lstStyle>
            <a:lvl1pPr marL="0" marR="0" lvl="0" indent="0" algn="r" rtl="0">
              <a:spcBef>
                <a:spcPts val="0"/>
              </a:spcBef>
              <a:spcAft>
                <a:spcPts val="0"/>
              </a:spcAft>
              <a:buNone/>
              <a:defRPr sz="4000">
                <a:solidFill>
                  <a:schemeClr val="lt1"/>
                </a:solidFill>
                <a:latin typeface="Calibri"/>
                <a:ea typeface="Calibri"/>
                <a:cs typeface="Calibri"/>
                <a:sym typeface="Calibri"/>
              </a:defRPr>
            </a:lvl1pPr>
            <a:lvl2pPr marL="0" marR="0" lvl="1" indent="0" algn="r" rtl="0">
              <a:spcBef>
                <a:spcPts val="0"/>
              </a:spcBef>
              <a:spcAft>
                <a:spcPts val="0"/>
              </a:spcAft>
              <a:buNone/>
              <a:defRPr sz="4000">
                <a:solidFill>
                  <a:schemeClr val="lt1"/>
                </a:solidFill>
                <a:latin typeface="Calibri"/>
                <a:ea typeface="Calibri"/>
                <a:cs typeface="Calibri"/>
                <a:sym typeface="Calibri"/>
              </a:defRPr>
            </a:lvl2pPr>
            <a:lvl3pPr marL="0" marR="0" lvl="2" indent="0" algn="r" rtl="0">
              <a:spcBef>
                <a:spcPts val="0"/>
              </a:spcBef>
              <a:spcAft>
                <a:spcPts val="0"/>
              </a:spcAft>
              <a:buNone/>
              <a:defRPr sz="4000">
                <a:solidFill>
                  <a:schemeClr val="lt1"/>
                </a:solidFill>
                <a:latin typeface="Calibri"/>
                <a:ea typeface="Calibri"/>
                <a:cs typeface="Calibri"/>
                <a:sym typeface="Calibri"/>
              </a:defRPr>
            </a:lvl3pPr>
            <a:lvl4pPr marL="0" marR="0" lvl="3" indent="0" algn="r" rtl="0">
              <a:spcBef>
                <a:spcPts val="0"/>
              </a:spcBef>
              <a:spcAft>
                <a:spcPts val="0"/>
              </a:spcAft>
              <a:buNone/>
              <a:defRPr sz="4000">
                <a:solidFill>
                  <a:schemeClr val="lt1"/>
                </a:solidFill>
                <a:latin typeface="Calibri"/>
                <a:ea typeface="Calibri"/>
                <a:cs typeface="Calibri"/>
                <a:sym typeface="Calibri"/>
              </a:defRPr>
            </a:lvl4pPr>
            <a:lvl5pPr marL="0" marR="0" lvl="4" indent="0" algn="r" rtl="0">
              <a:spcBef>
                <a:spcPts val="0"/>
              </a:spcBef>
              <a:spcAft>
                <a:spcPts val="0"/>
              </a:spcAft>
              <a:buNone/>
              <a:defRPr sz="4000">
                <a:solidFill>
                  <a:schemeClr val="lt1"/>
                </a:solidFill>
                <a:latin typeface="Calibri"/>
                <a:ea typeface="Calibri"/>
                <a:cs typeface="Calibri"/>
                <a:sym typeface="Calibri"/>
              </a:defRPr>
            </a:lvl5pPr>
            <a:lvl6pPr marL="0" marR="0" lvl="5" indent="0" algn="r" rtl="0">
              <a:spcBef>
                <a:spcPts val="0"/>
              </a:spcBef>
              <a:spcAft>
                <a:spcPts val="0"/>
              </a:spcAft>
              <a:buNone/>
              <a:defRPr sz="4000">
                <a:solidFill>
                  <a:schemeClr val="lt1"/>
                </a:solidFill>
                <a:latin typeface="Calibri"/>
                <a:ea typeface="Calibri"/>
                <a:cs typeface="Calibri"/>
                <a:sym typeface="Calibri"/>
              </a:defRPr>
            </a:lvl6pPr>
            <a:lvl7pPr marL="0" marR="0" lvl="6" indent="0" algn="r" rtl="0">
              <a:spcBef>
                <a:spcPts val="0"/>
              </a:spcBef>
              <a:spcAft>
                <a:spcPts val="0"/>
              </a:spcAft>
              <a:buNone/>
              <a:defRPr sz="4000">
                <a:solidFill>
                  <a:schemeClr val="lt1"/>
                </a:solidFill>
                <a:latin typeface="Calibri"/>
                <a:ea typeface="Calibri"/>
                <a:cs typeface="Calibri"/>
                <a:sym typeface="Calibri"/>
              </a:defRPr>
            </a:lvl7pPr>
            <a:lvl8pPr marL="0" marR="0" lvl="7" indent="0" algn="r" rtl="0">
              <a:spcBef>
                <a:spcPts val="0"/>
              </a:spcBef>
              <a:spcAft>
                <a:spcPts val="0"/>
              </a:spcAft>
              <a:buNone/>
              <a:defRPr sz="4000">
                <a:solidFill>
                  <a:schemeClr val="lt1"/>
                </a:solidFill>
                <a:latin typeface="Calibri"/>
                <a:ea typeface="Calibri"/>
                <a:cs typeface="Calibri"/>
                <a:sym typeface="Calibri"/>
              </a:defRPr>
            </a:lvl8pPr>
            <a:lvl9pPr marL="0" marR="0" lvl="8" indent="0" algn="r" rtl="0">
              <a:spcBef>
                <a:spcPts val="0"/>
              </a:spcBef>
              <a:spcAft>
                <a:spcPts val="0"/>
              </a:spcAft>
              <a:buNone/>
              <a:defRPr sz="4000">
                <a:solidFill>
                  <a:schemeClr val="l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554482" y="855557"/>
            <a:ext cx="10228264" cy="364109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6600" b="1" i="0" u="none" strike="noStrike" cap="none">
                <a:solidFill>
                  <a:schemeClr val="lt1"/>
                </a:solidFill>
                <a:latin typeface="Calibri"/>
                <a:ea typeface="Calibri"/>
                <a:cs typeface="Calibri"/>
                <a:sym typeface="Calibri"/>
              </a:defRPr>
            </a:lvl1pPr>
            <a:lvl2pPr marR="0" lvl="1"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2pPr>
            <a:lvl3pPr marR="0" lvl="2"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3pPr>
            <a:lvl4pPr marR="0" lvl="3"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4pPr>
            <a:lvl5pPr marR="0" lvl="4"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5pPr>
            <a:lvl6pPr marR="0" lvl="5"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6pPr>
            <a:lvl7pPr marR="0" lvl="6"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7pPr>
            <a:lvl8pPr marR="0" lvl="7"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8pPr>
            <a:lvl9pPr marR="0" lvl="8"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9pPr>
          </a:lstStyle>
          <a:p>
            <a:endParaRPr/>
          </a:p>
        </p:txBody>
      </p:sp>
      <p:sp>
        <p:nvSpPr>
          <p:cNvPr id="60" name="Shape 60"/>
          <p:cNvSpPr txBox="1">
            <a:spLocks noGrp="1"/>
          </p:cNvSpPr>
          <p:nvPr>
            <p:ph type="body" idx="1"/>
          </p:nvPr>
        </p:nvSpPr>
        <p:spPr>
          <a:xfrm>
            <a:off x="12155170" y="855559"/>
            <a:ext cx="17379951" cy="18339754"/>
          </a:xfrm>
          <a:prstGeom prst="rect">
            <a:avLst/>
          </a:prstGeom>
          <a:noFill/>
          <a:ln>
            <a:noFill/>
          </a:ln>
        </p:spPr>
        <p:txBody>
          <a:bodyPr spcFirstLastPara="1" wrap="square" lIns="91425" tIns="91425" rIns="91425" bIns="91425" anchor="t" anchorCtr="0"/>
          <a:lstStyle>
            <a:lvl1pPr marL="457200" marR="0" lvl="0" indent="-895350" algn="l" rtl="0">
              <a:spcBef>
                <a:spcPts val="2100"/>
              </a:spcBef>
              <a:spcAft>
                <a:spcPts val="0"/>
              </a:spcAft>
              <a:buClr>
                <a:schemeClr val="lt1"/>
              </a:buClr>
              <a:buSzPts val="10500"/>
              <a:buFont typeface="Arial"/>
              <a:buChar char="•"/>
              <a:defRPr sz="10500" b="0" i="0" u="none" strike="noStrike" cap="none">
                <a:solidFill>
                  <a:schemeClr val="lt1"/>
                </a:solidFill>
                <a:latin typeface="Calibri"/>
                <a:ea typeface="Calibri"/>
                <a:cs typeface="Calibri"/>
                <a:sym typeface="Calibri"/>
              </a:defRPr>
            </a:lvl1pPr>
            <a:lvl2pPr marL="914400" marR="0" lvl="1" indent="-812800" algn="l" rtl="0">
              <a:spcBef>
                <a:spcPts val="1840"/>
              </a:spcBef>
              <a:spcAft>
                <a:spcPts val="0"/>
              </a:spcAft>
              <a:buClr>
                <a:schemeClr val="lt1"/>
              </a:buClr>
              <a:buSzPts val="9200"/>
              <a:buFont typeface="Arial"/>
              <a:buChar char="–"/>
              <a:defRPr sz="9200" b="0" i="0" u="none" strike="noStrike" cap="none">
                <a:solidFill>
                  <a:schemeClr val="lt1"/>
                </a:solidFill>
                <a:latin typeface="Calibri"/>
                <a:ea typeface="Calibri"/>
                <a:cs typeface="Calibri"/>
                <a:sym typeface="Calibri"/>
              </a:defRPr>
            </a:lvl2pPr>
            <a:lvl3pPr marL="1371600" marR="0" lvl="2" indent="-730250" algn="l" rtl="0">
              <a:spcBef>
                <a:spcPts val="1580"/>
              </a:spcBef>
              <a:spcAft>
                <a:spcPts val="0"/>
              </a:spcAft>
              <a:buClr>
                <a:schemeClr val="lt1"/>
              </a:buClr>
              <a:buSzPts val="7900"/>
              <a:buFont typeface="Arial"/>
              <a:buChar char="•"/>
              <a:defRPr sz="7900" b="0" i="0" u="none" strike="noStrike" cap="none">
                <a:solidFill>
                  <a:schemeClr val="lt1"/>
                </a:solidFill>
                <a:latin typeface="Calibri"/>
                <a:ea typeface="Calibri"/>
                <a:cs typeface="Calibri"/>
                <a:sym typeface="Calibri"/>
              </a:defRPr>
            </a:lvl3pPr>
            <a:lvl4pPr marL="1828800" marR="0" lvl="3"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4pPr>
            <a:lvl5pPr marL="2286000" marR="0" lvl="4"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5pPr>
            <a:lvl6pPr marL="2743200" marR="0" lvl="5"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6pPr>
            <a:lvl7pPr marL="3200400" marR="0" lvl="6"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7pPr>
            <a:lvl8pPr marL="3657600" marR="0" lvl="7"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8pPr>
            <a:lvl9pPr marL="4114800" marR="0" lvl="8"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1554482" y="4496648"/>
            <a:ext cx="10228264" cy="14698664"/>
          </a:xfrm>
          <a:prstGeom prst="rect">
            <a:avLst/>
          </a:prstGeom>
          <a:noFill/>
          <a:ln>
            <a:noFill/>
          </a:ln>
        </p:spPr>
        <p:txBody>
          <a:bodyPr spcFirstLastPara="1" wrap="square" lIns="91425" tIns="91425" rIns="91425" bIns="91425" anchor="t" anchorCtr="0"/>
          <a:lstStyle>
            <a:lvl1pPr marL="457200" marR="0" lvl="0" indent="-228600" algn="l" rtl="0">
              <a:spcBef>
                <a:spcPts val="920"/>
              </a:spcBef>
              <a:spcAft>
                <a:spcPts val="0"/>
              </a:spcAft>
              <a:buClr>
                <a:schemeClr val="lt1"/>
              </a:buClr>
              <a:buSzPts val="4600"/>
              <a:buFont typeface="Arial"/>
              <a:buNone/>
              <a:defRPr sz="4600" b="0" i="0" u="none" strike="noStrike" cap="none">
                <a:solidFill>
                  <a:schemeClr val="lt1"/>
                </a:solidFill>
                <a:latin typeface="Calibri"/>
                <a:ea typeface="Calibri"/>
                <a:cs typeface="Calibri"/>
                <a:sym typeface="Calibri"/>
              </a:defRPr>
            </a:lvl1pPr>
            <a:lvl2pPr marL="914400" marR="0" lvl="1" indent="-228600" algn="l" rtl="0">
              <a:spcBef>
                <a:spcPts val="800"/>
              </a:spcBef>
              <a:spcAft>
                <a:spcPts val="0"/>
              </a:spcAft>
              <a:buClr>
                <a:schemeClr val="lt1"/>
              </a:buClr>
              <a:buSzPts val="4000"/>
              <a:buFont typeface="Arial"/>
              <a:buNone/>
              <a:defRPr sz="4000" b="0" i="0" u="none" strike="noStrike" cap="none">
                <a:solidFill>
                  <a:schemeClr val="lt1"/>
                </a:solidFill>
                <a:latin typeface="Calibri"/>
                <a:ea typeface="Calibri"/>
                <a:cs typeface="Calibri"/>
                <a:sym typeface="Calibri"/>
              </a:defRPr>
            </a:lvl2pPr>
            <a:lvl3pPr marL="1371600" marR="0" lvl="2" indent="-228600" algn="l" rtl="0">
              <a:spcBef>
                <a:spcPts val="660"/>
              </a:spcBef>
              <a:spcAft>
                <a:spcPts val="0"/>
              </a:spcAft>
              <a:buClr>
                <a:schemeClr val="lt1"/>
              </a:buClr>
              <a:buSzPts val="3300"/>
              <a:buFont typeface="Arial"/>
              <a:buNone/>
              <a:defRPr sz="3300" b="0" i="0" u="none" strike="noStrike" cap="none">
                <a:solidFill>
                  <a:schemeClr val="lt1"/>
                </a:solidFill>
                <a:latin typeface="Calibri"/>
                <a:ea typeface="Calibri"/>
                <a:cs typeface="Calibri"/>
                <a:sym typeface="Calibri"/>
              </a:defRPr>
            </a:lvl3pPr>
            <a:lvl4pPr marL="1828800" marR="0" lvl="3" indent="-228600" algn="l" rtl="0">
              <a:spcBef>
                <a:spcPts val="600"/>
              </a:spcBef>
              <a:spcAft>
                <a:spcPts val="0"/>
              </a:spcAft>
              <a:buClr>
                <a:schemeClr val="lt1"/>
              </a:buClr>
              <a:buSzPts val="3000"/>
              <a:buFont typeface="Arial"/>
              <a:buNone/>
              <a:defRPr sz="3000" b="0" i="0" u="none" strike="noStrike" cap="none">
                <a:solidFill>
                  <a:schemeClr val="lt1"/>
                </a:solidFill>
                <a:latin typeface="Calibri"/>
                <a:ea typeface="Calibri"/>
                <a:cs typeface="Calibri"/>
                <a:sym typeface="Calibri"/>
              </a:defRPr>
            </a:lvl4pPr>
            <a:lvl5pPr marL="2286000" marR="0" lvl="4" indent="-228600" algn="l" rtl="0">
              <a:spcBef>
                <a:spcPts val="600"/>
              </a:spcBef>
              <a:spcAft>
                <a:spcPts val="0"/>
              </a:spcAft>
              <a:buClr>
                <a:schemeClr val="lt1"/>
              </a:buClr>
              <a:buSzPts val="3000"/>
              <a:buFont typeface="Arial"/>
              <a:buNone/>
              <a:defRPr sz="3000" b="0" i="0" u="none" strike="noStrike" cap="none">
                <a:solidFill>
                  <a:schemeClr val="lt1"/>
                </a:solidFill>
                <a:latin typeface="Calibri"/>
                <a:ea typeface="Calibri"/>
                <a:cs typeface="Calibri"/>
                <a:sym typeface="Calibri"/>
              </a:defRPr>
            </a:lvl5pPr>
            <a:lvl6pPr marL="2743200" marR="0" lvl="5" indent="-228600" algn="l" rtl="0">
              <a:spcBef>
                <a:spcPts val="600"/>
              </a:spcBef>
              <a:spcAft>
                <a:spcPts val="0"/>
              </a:spcAft>
              <a:buClr>
                <a:schemeClr val="lt1"/>
              </a:buClr>
              <a:buSzPts val="3000"/>
              <a:buFont typeface="Arial"/>
              <a:buNone/>
              <a:defRPr sz="3000" b="0" i="0" u="none" strike="noStrike" cap="none">
                <a:solidFill>
                  <a:schemeClr val="lt1"/>
                </a:solidFill>
                <a:latin typeface="Calibri"/>
                <a:ea typeface="Calibri"/>
                <a:cs typeface="Calibri"/>
                <a:sym typeface="Calibri"/>
              </a:defRPr>
            </a:lvl6pPr>
            <a:lvl7pPr marL="3200400" marR="0" lvl="6" indent="-228600" algn="l" rtl="0">
              <a:spcBef>
                <a:spcPts val="600"/>
              </a:spcBef>
              <a:spcAft>
                <a:spcPts val="0"/>
              </a:spcAft>
              <a:buClr>
                <a:schemeClr val="lt1"/>
              </a:buClr>
              <a:buSzPts val="3000"/>
              <a:buFont typeface="Arial"/>
              <a:buNone/>
              <a:defRPr sz="3000" b="0" i="0" u="none" strike="noStrike" cap="none">
                <a:solidFill>
                  <a:schemeClr val="lt1"/>
                </a:solidFill>
                <a:latin typeface="Calibri"/>
                <a:ea typeface="Calibri"/>
                <a:cs typeface="Calibri"/>
                <a:sym typeface="Calibri"/>
              </a:defRPr>
            </a:lvl7pPr>
            <a:lvl8pPr marL="3657600" marR="0" lvl="7" indent="-228600" algn="l" rtl="0">
              <a:spcBef>
                <a:spcPts val="600"/>
              </a:spcBef>
              <a:spcAft>
                <a:spcPts val="0"/>
              </a:spcAft>
              <a:buClr>
                <a:schemeClr val="lt1"/>
              </a:buClr>
              <a:buSzPts val="3000"/>
              <a:buFont typeface="Arial"/>
              <a:buNone/>
              <a:defRPr sz="3000" b="0" i="0" u="none" strike="noStrike" cap="none">
                <a:solidFill>
                  <a:schemeClr val="lt1"/>
                </a:solidFill>
                <a:latin typeface="Calibri"/>
                <a:ea typeface="Calibri"/>
                <a:cs typeface="Calibri"/>
                <a:sym typeface="Calibri"/>
              </a:defRPr>
            </a:lvl8pPr>
            <a:lvl9pPr marL="4114800" marR="0" lvl="8" indent="-228600" algn="l" rtl="0">
              <a:spcBef>
                <a:spcPts val="600"/>
              </a:spcBef>
              <a:spcAft>
                <a:spcPts val="0"/>
              </a:spcAft>
              <a:buClr>
                <a:schemeClr val="lt1"/>
              </a:buClr>
              <a:buSzPts val="3000"/>
              <a:buFont typeface="Arial"/>
              <a:buNone/>
              <a:defRPr sz="3000" b="0" i="0" u="none" strike="noStrike" cap="none">
                <a:solidFill>
                  <a:schemeClr val="lt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1554030" y="19916356"/>
            <a:ext cx="7255140" cy="1144059"/>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4000">
                <a:solidFill>
                  <a:schemeClr val="lt1"/>
                </a:solidFill>
                <a:latin typeface="Calibri"/>
                <a:ea typeface="Calibri"/>
                <a:cs typeface="Calibri"/>
                <a:sym typeface="Calibri"/>
              </a:defRPr>
            </a:lvl1pPr>
            <a:lvl2pPr marR="0" lvl="1" algn="l" rtl="0">
              <a:spcBef>
                <a:spcPts val="0"/>
              </a:spcBef>
              <a:spcAft>
                <a:spcPts val="0"/>
              </a:spcAft>
              <a:buSzPts val="1400"/>
              <a:buNone/>
              <a:defRPr sz="59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59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59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59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59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59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59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5900" b="0" i="0" u="none" strike="noStrike" cap="none">
                <a:solidFill>
                  <a:schemeClr val="lt1"/>
                </a:solidFill>
                <a:latin typeface="Arial"/>
                <a:ea typeface="Arial"/>
                <a:cs typeface="Arial"/>
                <a:sym typeface="Arial"/>
              </a:defRPr>
            </a:lvl9pPr>
          </a:lstStyle>
          <a:p>
            <a:endParaRPr/>
          </a:p>
        </p:txBody>
      </p:sp>
      <p:sp>
        <p:nvSpPr>
          <p:cNvPr id="63" name="Shape 63"/>
          <p:cNvSpPr txBox="1">
            <a:spLocks noGrp="1"/>
          </p:cNvSpPr>
          <p:nvPr>
            <p:ph type="ftr" idx="11"/>
          </p:nvPr>
        </p:nvSpPr>
        <p:spPr>
          <a:xfrm>
            <a:off x="10621830" y="19916356"/>
            <a:ext cx="9845940" cy="1144059"/>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4000">
                <a:solidFill>
                  <a:schemeClr val="lt1"/>
                </a:solidFill>
                <a:latin typeface="Calibri"/>
                <a:ea typeface="Calibri"/>
                <a:cs typeface="Calibri"/>
                <a:sym typeface="Calibri"/>
              </a:defRPr>
            </a:lvl1pPr>
            <a:lvl2pPr marR="0" lvl="1" algn="l" rtl="0">
              <a:spcBef>
                <a:spcPts val="0"/>
              </a:spcBef>
              <a:spcAft>
                <a:spcPts val="0"/>
              </a:spcAft>
              <a:buSzPts val="1400"/>
              <a:buNone/>
              <a:defRPr sz="59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59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59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59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59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59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59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59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sldNum" idx="12"/>
          </p:nvPr>
        </p:nvSpPr>
        <p:spPr>
          <a:xfrm>
            <a:off x="22280430" y="19916356"/>
            <a:ext cx="7255140" cy="1144059"/>
          </a:xfrm>
          <a:prstGeom prst="rect">
            <a:avLst/>
          </a:prstGeom>
          <a:noFill/>
          <a:ln>
            <a:noFill/>
          </a:ln>
        </p:spPr>
        <p:txBody>
          <a:bodyPr spcFirstLastPara="1" wrap="square" lIns="300375" tIns="150175" rIns="300375" bIns="150175" anchor="ctr" anchorCtr="0">
            <a:noAutofit/>
          </a:bodyPr>
          <a:lstStyle>
            <a:lvl1pPr marL="0" marR="0" lvl="0" indent="0" algn="r" rtl="0">
              <a:spcBef>
                <a:spcPts val="0"/>
              </a:spcBef>
              <a:spcAft>
                <a:spcPts val="0"/>
              </a:spcAft>
              <a:buNone/>
              <a:defRPr sz="4000">
                <a:solidFill>
                  <a:schemeClr val="lt1"/>
                </a:solidFill>
                <a:latin typeface="Calibri"/>
                <a:ea typeface="Calibri"/>
                <a:cs typeface="Calibri"/>
                <a:sym typeface="Calibri"/>
              </a:defRPr>
            </a:lvl1pPr>
            <a:lvl2pPr marL="0" marR="0" lvl="1" indent="0" algn="r" rtl="0">
              <a:spcBef>
                <a:spcPts val="0"/>
              </a:spcBef>
              <a:spcAft>
                <a:spcPts val="0"/>
              </a:spcAft>
              <a:buNone/>
              <a:defRPr sz="4000">
                <a:solidFill>
                  <a:schemeClr val="lt1"/>
                </a:solidFill>
                <a:latin typeface="Calibri"/>
                <a:ea typeface="Calibri"/>
                <a:cs typeface="Calibri"/>
                <a:sym typeface="Calibri"/>
              </a:defRPr>
            </a:lvl2pPr>
            <a:lvl3pPr marL="0" marR="0" lvl="2" indent="0" algn="r" rtl="0">
              <a:spcBef>
                <a:spcPts val="0"/>
              </a:spcBef>
              <a:spcAft>
                <a:spcPts val="0"/>
              </a:spcAft>
              <a:buNone/>
              <a:defRPr sz="4000">
                <a:solidFill>
                  <a:schemeClr val="lt1"/>
                </a:solidFill>
                <a:latin typeface="Calibri"/>
                <a:ea typeface="Calibri"/>
                <a:cs typeface="Calibri"/>
                <a:sym typeface="Calibri"/>
              </a:defRPr>
            </a:lvl3pPr>
            <a:lvl4pPr marL="0" marR="0" lvl="3" indent="0" algn="r" rtl="0">
              <a:spcBef>
                <a:spcPts val="0"/>
              </a:spcBef>
              <a:spcAft>
                <a:spcPts val="0"/>
              </a:spcAft>
              <a:buNone/>
              <a:defRPr sz="4000">
                <a:solidFill>
                  <a:schemeClr val="lt1"/>
                </a:solidFill>
                <a:latin typeface="Calibri"/>
                <a:ea typeface="Calibri"/>
                <a:cs typeface="Calibri"/>
                <a:sym typeface="Calibri"/>
              </a:defRPr>
            </a:lvl4pPr>
            <a:lvl5pPr marL="0" marR="0" lvl="4" indent="0" algn="r" rtl="0">
              <a:spcBef>
                <a:spcPts val="0"/>
              </a:spcBef>
              <a:spcAft>
                <a:spcPts val="0"/>
              </a:spcAft>
              <a:buNone/>
              <a:defRPr sz="4000">
                <a:solidFill>
                  <a:schemeClr val="lt1"/>
                </a:solidFill>
                <a:latin typeface="Calibri"/>
                <a:ea typeface="Calibri"/>
                <a:cs typeface="Calibri"/>
                <a:sym typeface="Calibri"/>
              </a:defRPr>
            </a:lvl5pPr>
            <a:lvl6pPr marL="0" marR="0" lvl="5" indent="0" algn="r" rtl="0">
              <a:spcBef>
                <a:spcPts val="0"/>
              </a:spcBef>
              <a:spcAft>
                <a:spcPts val="0"/>
              </a:spcAft>
              <a:buNone/>
              <a:defRPr sz="4000">
                <a:solidFill>
                  <a:schemeClr val="lt1"/>
                </a:solidFill>
                <a:latin typeface="Calibri"/>
                <a:ea typeface="Calibri"/>
                <a:cs typeface="Calibri"/>
                <a:sym typeface="Calibri"/>
              </a:defRPr>
            </a:lvl6pPr>
            <a:lvl7pPr marL="0" marR="0" lvl="6" indent="0" algn="r" rtl="0">
              <a:spcBef>
                <a:spcPts val="0"/>
              </a:spcBef>
              <a:spcAft>
                <a:spcPts val="0"/>
              </a:spcAft>
              <a:buNone/>
              <a:defRPr sz="4000">
                <a:solidFill>
                  <a:schemeClr val="lt1"/>
                </a:solidFill>
                <a:latin typeface="Calibri"/>
                <a:ea typeface="Calibri"/>
                <a:cs typeface="Calibri"/>
                <a:sym typeface="Calibri"/>
              </a:defRPr>
            </a:lvl7pPr>
            <a:lvl8pPr marL="0" marR="0" lvl="7" indent="0" algn="r" rtl="0">
              <a:spcBef>
                <a:spcPts val="0"/>
              </a:spcBef>
              <a:spcAft>
                <a:spcPts val="0"/>
              </a:spcAft>
              <a:buNone/>
              <a:defRPr sz="4000">
                <a:solidFill>
                  <a:schemeClr val="lt1"/>
                </a:solidFill>
                <a:latin typeface="Calibri"/>
                <a:ea typeface="Calibri"/>
                <a:cs typeface="Calibri"/>
                <a:sym typeface="Calibri"/>
              </a:defRPr>
            </a:lvl8pPr>
            <a:lvl9pPr marL="0" marR="0" lvl="8" indent="0" algn="r" rtl="0">
              <a:spcBef>
                <a:spcPts val="0"/>
              </a:spcBef>
              <a:spcAft>
                <a:spcPts val="0"/>
              </a:spcAft>
              <a:buNone/>
              <a:defRPr sz="4000">
                <a:solidFill>
                  <a:schemeClr val="l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6093779" y="15041880"/>
            <a:ext cx="18653759" cy="1775779"/>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6600" b="1" i="0" u="none" strike="noStrike" cap="none">
                <a:solidFill>
                  <a:schemeClr val="lt1"/>
                </a:solidFill>
                <a:latin typeface="Calibri"/>
                <a:ea typeface="Calibri"/>
                <a:cs typeface="Calibri"/>
                <a:sym typeface="Calibri"/>
              </a:defRPr>
            </a:lvl1pPr>
            <a:lvl2pPr marR="0" lvl="1"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2pPr>
            <a:lvl3pPr marR="0" lvl="2"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3pPr>
            <a:lvl4pPr marR="0" lvl="3"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4pPr>
            <a:lvl5pPr marR="0" lvl="4"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5pPr>
            <a:lvl6pPr marR="0" lvl="5"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6pPr>
            <a:lvl7pPr marR="0" lvl="6"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7pPr>
            <a:lvl8pPr marR="0" lvl="7"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8pPr>
            <a:lvl9pPr marR="0" lvl="8"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9pPr>
          </a:lstStyle>
          <a:p>
            <a:endParaRPr/>
          </a:p>
        </p:txBody>
      </p:sp>
      <p:sp>
        <p:nvSpPr>
          <p:cNvPr id="67" name="Shape 67"/>
          <p:cNvSpPr>
            <a:spLocks noGrp="1"/>
          </p:cNvSpPr>
          <p:nvPr>
            <p:ph type="pic" idx="2"/>
          </p:nvPr>
        </p:nvSpPr>
        <p:spPr>
          <a:xfrm>
            <a:off x="6093779" y="1920029"/>
            <a:ext cx="18653759" cy="12893040"/>
          </a:xfrm>
          <a:prstGeom prst="rect">
            <a:avLst/>
          </a:prstGeom>
          <a:noFill/>
          <a:ln>
            <a:noFill/>
          </a:ln>
        </p:spPr>
        <p:txBody>
          <a:bodyPr spcFirstLastPara="1" wrap="square" lIns="91425" tIns="91425" rIns="91425" bIns="91425" anchor="t" anchorCtr="0"/>
          <a:lstStyle>
            <a:lvl1pPr marR="0" lvl="0" algn="l" rtl="0">
              <a:spcBef>
                <a:spcPts val="2100"/>
              </a:spcBef>
              <a:spcAft>
                <a:spcPts val="0"/>
              </a:spcAft>
              <a:buClr>
                <a:schemeClr val="lt1"/>
              </a:buClr>
              <a:buSzPts val="10500"/>
              <a:buFont typeface="Arial"/>
              <a:buNone/>
              <a:defRPr sz="10500" b="0" i="0" u="none" strike="noStrike" cap="none">
                <a:solidFill>
                  <a:schemeClr val="lt1"/>
                </a:solidFill>
                <a:latin typeface="Calibri"/>
                <a:ea typeface="Calibri"/>
                <a:cs typeface="Calibri"/>
                <a:sym typeface="Calibri"/>
              </a:defRPr>
            </a:lvl1pPr>
            <a:lvl2pPr marR="0" lvl="1" algn="l" rtl="0">
              <a:spcBef>
                <a:spcPts val="1840"/>
              </a:spcBef>
              <a:spcAft>
                <a:spcPts val="0"/>
              </a:spcAft>
              <a:buClr>
                <a:schemeClr val="lt1"/>
              </a:buClr>
              <a:buSzPts val="9200"/>
              <a:buFont typeface="Arial"/>
              <a:buNone/>
              <a:defRPr sz="9200" b="0" i="0" u="none" strike="noStrike" cap="none">
                <a:solidFill>
                  <a:schemeClr val="lt1"/>
                </a:solidFill>
                <a:latin typeface="Calibri"/>
                <a:ea typeface="Calibri"/>
                <a:cs typeface="Calibri"/>
                <a:sym typeface="Calibri"/>
              </a:defRPr>
            </a:lvl2pPr>
            <a:lvl3pPr marR="0" lvl="2" algn="l" rtl="0">
              <a:spcBef>
                <a:spcPts val="1580"/>
              </a:spcBef>
              <a:spcAft>
                <a:spcPts val="0"/>
              </a:spcAft>
              <a:buClr>
                <a:schemeClr val="lt1"/>
              </a:buClr>
              <a:buSzPts val="7900"/>
              <a:buFont typeface="Arial"/>
              <a:buNone/>
              <a:defRPr sz="7900" b="0" i="0" u="none" strike="noStrike" cap="none">
                <a:solidFill>
                  <a:schemeClr val="lt1"/>
                </a:solidFill>
                <a:latin typeface="Calibri"/>
                <a:ea typeface="Calibri"/>
                <a:cs typeface="Calibri"/>
                <a:sym typeface="Calibri"/>
              </a:defRPr>
            </a:lvl3pPr>
            <a:lvl4pPr marR="0" lvl="3" algn="l" rtl="0">
              <a:spcBef>
                <a:spcPts val="1320"/>
              </a:spcBef>
              <a:spcAft>
                <a:spcPts val="0"/>
              </a:spcAft>
              <a:buClr>
                <a:schemeClr val="lt1"/>
              </a:buClr>
              <a:buSzPts val="6600"/>
              <a:buFont typeface="Arial"/>
              <a:buNone/>
              <a:defRPr sz="6600" b="0" i="0" u="none" strike="noStrike" cap="none">
                <a:solidFill>
                  <a:schemeClr val="lt1"/>
                </a:solidFill>
                <a:latin typeface="Calibri"/>
                <a:ea typeface="Calibri"/>
                <a:cs typeface="Calibri"/>
                <a:sym typeface="Calibri"/>
              </a:defRPr>
            </a:lvl4pPr>
            <a:lvl5pPr marR="0" lvl="4" algn="l" rtl="0">
              <a:spcBef>
                <a:spcPts val="1320"/>
              </a:spcBef>
              <a:spcAft>
                <a:spcPts val="0"/>
              </a:spcAft>
              <a:buClr>
                <a:schemeClr val="lt1"/>
              </a:buClr>
              <a:buSzPts val="6600"/>
              <a:buFont typeface="Arial"/>
              <a:buNone/>
              <a:defRPr sz="6600" b="0" i="0" u="none" strike="noStrike" cap="none">
                <a:solidFill>
                  <a:schemeClr val="lt1"/>
                </a:solidFill>
                <a:latin typeface="Calibri"/>
                <a:ea typeface="Calibri"/>
                <a:cs typeface="Calibri"/>
                <a:sym typeface="Calibri"/>
              </a:defRPr>
            </a:lvl5pPr>
            <a:lvl6pPr marR="0" lvl="5" algn="l" rtl="0">
              <a:spcBef>
                <a:spcPts val="1320"/>
              </a:spcBef>
              <a:spcAft>
                <a:spcPts val="0"/>
              </a:spcAft>
              <a:buClr>
                <a:schemeClr val="lt1"/>
              </a:buClr>
              <a:buSzPts val="6600"/>
              <a:buFont typeface="Arial"/>
              <a:buNone/>
              <a:defRPr sz="6600" b="0" i="0" u="none" strike="noStrike" cap="none">
                <a:solidFill>
                  <a:schemeClr val="lt1"/>
                </a:solidFill>
                <a:latin typeface="Calibri"/>
                <a:ea typeface="Calibri"/>
                <a:cs typeface="Calibri"/>
                <a:sym typeface="Calibri"/>
              </a:defRPr>
            </a:lvl6pPr>
            <a:lvl7pPr marR="0" lvl="6" algn="l" rtl="0">
              <a:spcBef>
                <a:spcPts val="1320"/>
              </a:spcBef>
              <a:spcAft>
                <a:spcPts val="0"/>
              </a:spcAft>
              <a:buClr>
                <a:schemeClr val="lt1"/>
              </a:buClr>
              <a:buSzPts val="6600"/>
              <a:buFont typeface="Arial"/>
              <a:buNone/>
              <a:defRPr sz="6600" b="0" i="0" u="none" strike="noStrike" cap="none">
                <a:solidFill>
                  <a:schemeClr val="lt1"/>
                </a:solidFill>
                <a:latin typeface="Calibri"/>
                <a:ea typeface="Calibri"/>
                <a:cs typeface="Calibri"/>
                <a:sym typeface="Calibri"/>
              </a:defRPr>
            </a:lvl7pPr>
            <a:lvl8pPr marR="0" lvl="7" algn="l" rtl="0">
              <a:spcBef>
                <a:spcPts val="1320"/>
              </a:spcBef>
              <a:spcAft>
                <a:spcPts val="0"/>
              </a:spcAft>
              <a:buClr>
                <a:schemeClr val="lt1"/>
              </a:buClr>
              <a:buSzPts val="6600"/>
              <a:buFont typeface="Arial"/>
              <a:buNone/>
              <a:defRPr sz="6600" b="0" i="0" u="none" strike="noStrike" cap="none">
                <a:solidFill>
                  <a:schemeClr val="lt1"/>
                </a:solidFill>
                <a:latin typeface="Calibri"/>
                <a:ea typeface="Calibri"/>
                <a:cs typeface="Calibri"/>
                <a:sym typeface="Calibri"/>
              </a:defRPr>
            </a:lvl8pPr>
            <a:lvl9pPr marR="0" lvl="8" algn="l" rtl="0">
              <a:spcBef>
                <a:spcPts val="1320"/>
              </a:spcBef>
              <a:spcAft>
                <a:spcPts val="0"/>
              </a:spcAft>
              <a:buClr>
                <a:schemeClr val="lt1"/>
              </a:buClr>
              <a:buSzPts val="6600"/>
              <a:buFont typeface="Arial"/>
              <a:buNone/>
              <a:defRPr sz="6600" b="0" i="0" u="none" strike="noStrike" cap="none">
                <a:solidFill>
                  <a:schemeClr val="lt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6093779" y="16817659"/>
            <a:ext cx="18653759" cy="2521901"/>
          </a:xfrm>
          <a:prstGeom prst="rect">
            <a:avLst/>
          </a:prstGeom>
          <a:noFill/>
          <a:ln>
            <a:noFill/>
          </a:ln>
        </p:spPr>
        <p:txBody>
          <a:bodyPr spcFirstLastPara="1" wrap="square" lIns="91425" tIns="91425" rIns="91425" bIns="91425" anchor="t" anchorCtr="0"/>
          <a:lstStyle>
            <a:lvl1pPr marL="457200" marR="0" lvl="0" indent="-228600" algn="l" rtl="0">
              <a:spcBef>
                <a:spcPts val="920"/>
              </a:spcBef>
              <a:spcAft>
                <a:spcPts val="0"/>
              </a:spcAft>
              <a:buClr>
                <a:schemeClr val="lt1"/>
              </a:buClr>
              <a:buSzPts val="4600"/>
              <a:buFont typeface="Arial"/>
              <a:buNone/>
              <a:defRPr sz="4600" b="0" i="0" u="none" strike="noStrike" cap="none">
                <a:solidFill>
                  <a:schemeClr val="lt1"/>
                </a:solidFill>
                <a:latin typeface="Calibri"/>
                <a:ea typeface="Calibri"/>
                <a:cs typeface="Calibri"/>
                <a:sym typeface="Calibri"/>
              </a:defRPr>
            </a:lvl1pPr>
            <a:lvl2pPr marL="914400" marR="0" lvl="1" indent="-228600" algn="l" rtl="0">
              <a:spcBef>
                <a:spcPts val="800"/>
              </a:spcBef>
              <a:spcAft>
                <a:spcPts val="0"/>
              </a:spcAft>
              <a:buClr>
                <a:schemeClr val="lt1"/>
              </a:buClr>
              <a:buSzPts val="4000"/>
              <a:buFont typeface="Arial"/>
              <a:buNone/>
              <a:defRPr sz="4000" b="0" i="0" u="none" strike="noStrike" cap="none">
                <a:solidFill>
                  <a:schemeClr val="lt1"/>
                </a:solidFill>
                <a:latin typeface="Calibri"/>
                <a:ea typeface="Calibri"/>
                <a:cs typeface="Calibri"/>
                <a:sym typeface="Calibri"/>
              </a:defRPr>
            </a:lvl2pPr>
            <a:lvl3pPr marL="1371600" marR="0" lvl="2" indent="-228600" algn="l" rtl="0">
              <a:spcBef>
                <a:spcPts val="660"/>
              </a:spcBef>
              <a:spcAft>
                <a:spcPts val="0"/>
              </a:spcAft>
              <a:buClr>
                <a:schemeClr val="lt1"/>
              </a:buClr>
              <a:buSzPts val="3300"/>
              <a:buFont typeface="Arial"/>
              <a:buNone/>
              <a:defRPr sz="3300" b="0" i="0" u="none" strike="noStrike" cap="none">
                <a:solidFill>
                  <a:schemeClr val="lt1"/>
                </a:solidFill>
                <a:latin typeface="Calibri"/>
                <a:ea typeface="Calibri"/>
                <a:cs typeface="Calibri"/>
                <a:sym typeface="Calibri"/>
              </a:defRPr>
            </a:lvl3pPr>
            <a:lvl4pPr marL="1828800" marR="0" lvl="3" indent="-228600" algn="l" rtl="0">
              <a:spcBef>
                <a:spcPts val="600"/>
              </a:spcBef>
              <a:spcAft>
                <a:spcPts val="0"/>
              </a:spcAft>
              <a:buClr>
                <a:schemeClr val="lt1"/>
              </a:buClr>
              <a:buSzPts val="3000"/>
              <a:buFont typeface="Arial"/>
              <a:buNone/>
              <a:defRPr sz="3000" b="0" i="0" u="none" strike="noStrike" cap="none">
                <a:solidFill>
                  <a:schemeClr val="lt1"/>
                </a:solidFill>
                <a:latin typeface="Calibri"/>
                <a:ea typeface="Calibri"/>
                <a:cs typeface="Calibri"/>
                <a:sym typeface="Calibri"/>
              </a:defRPr>
            </a:lvl4pPr>
            <a:lvl5pPr marL="2286000" marR="0" lvl="4" indent="-228600" algn="l" rtl="0">
              <a:spcBef>
                <a:spcPts val="600"/>
              </a:spcBef>
              <a:spcAft>
                <a:spcPts val="0"/>
              </a:spcAft>
              <a:buClr>
                <a:schemeClr val="lt1"/>
              </a:buClr>
              <a:buSzPts val="3000"/>
              <a:buFont typeface="Arial"/>
              <a:buNone/>
              <a:defRPr sz="3000" b="0" i="0" u="none" strike="noStrike" cap="none">
                <a:solidFill>
                  <a:schemeClr val="lt1"/>
                </a:solidFill>
                <a:latin typeface="Calibri"/>
                <a:ea typeface="Calibri"/>
                <a:cs typeface="Calibri"/>
                <a:sym typeface="Calibri"/>
              </a:defRPr>
            </a:lvl5pPr>
            <a:lvl6pPr marL="2743200" marR="0" lvl="5" indent="-228600" algn="l" rtl="0">
              <a:spcBef>
                <a:spcPts val="600"/>
              </a:spcBef>
              <a:spcAft>
                <a:spcPts val="0"/>
              </a:spcAft>
              <a:buClr>
                <a:schemeClr val="lt1"/>
              </a:buClr>
              <a:buSzPts val="3000"/>
              <a:buFont typeface="Arial"/>
              <a:buNone/>
              <a:defRPr sz="3000" b="0" i="0" u="none" strike="noStrike" cap="none">
                <a:solidFill>
                  <a:schemeClr val="lt1"/>
                </a:solidFill>
                <a:latin typeface="Calibri"/>
                <a:ea typeface="Calibri"/>
                <a:cs typeface="Calibri"/>
                <a:sym typeface="Calibri"/>
              </a:defRPr>
            </a:lvl6pPr>
            <a:lvl7pPr marL="3200400" marR="0" lvl="6" indent="-228600" algn="l" rtl="0">
              <a:spcBef>
                <a:spcPts val="600"/>
              </a:spcBef>
              <a:spcAft>
                <a:spcPts val="0"/>
              </a:spcAft>
              <a:buClr>
                <a:schemeClr val="lt1"/>
              </a:buClr>
              <a:buSzPts val="3000"/>
              <a:buFont typeface="Arial"/>
              <a:buNone/>
              <a:defRPr sz="3000" b="0" i="0" u="none" strike="noStrike" cap="none">
                <a:solidFill>
                  <a:schemeClr val="lt1"/>
                </a:solidFill>
                <a:latin typeface="Calibri"/>
                <a:ea typeface="Calibri"/>
                <a:cs typeface="Calibri"/>
                <a:sym typeface="Calibri"/>
              </a:defRPr>
            </a:lvl7pPr>
            <a:lvl8pPr marL="3657600" marR="0" lvl="7" indent="-228600" algn="l" rtl="0">
              <a:spcBef>
                <a:spcPts val="600"/>
              </a:spcBef>
              <a:spcAft>
                <a:spcPts val="0"/>
              </a:spcAft>
              <a:buClr>
                <a:schemeClr val="lt1"/>
              </a:buClr>
              <a:buSzPts val="3000"/>
              <a:buFont typeface="Arial"/>
              <a:buNone/>
              <a:defRPr sz="3000" b="0" i="0" u="none" strike="noStrike" cap="none">
                <a:solidFill>
                  <a:schemeClr val="lt1"/>
                </a:solidFill>
                <a:latin typeface="Calibri"/>
                <a:ea typeface="Calibri"/>
                <a:cs typeface="Calibri"/>
                <a:sym typeface="Calibri"/>
              </a:defRPr>
            </a:lvl8pPr>
            <a:lvl9pPr marL="4114800" marR="0" lvl="8" indent="-228600" algn="l" rtl="0">
              <a:spcBef>
                <a:spcPts val="600"/>
              </a:spcBef>
              <a:spcAft>
                <a:spcPts val="0"/>
              </a:spcAft>
              <a:buClr>
                <a:schemeClr val="lt1"/>
              </a:buClr>
              <a:buSzPts val="3000"/>
              <a:buFont typeface="Arial"/>
              <a:buNone/>
              <a:defRPr sz="3000" b="0" i="0" u="none" strike="noStrike" cap="none">
                <a:solidFill>
                  <a:schemeClr val="lt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1554030" y="19916356"/>
            <a:ext cx="7255140" cy="1144059"/>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4000">
                <a:solidFill>
                  <a:schemeClr val="lt1"/>
                </a:solidFill>
                <a:latin typeface="Calibri"/>
                <a:ea typeface="Calibri"/>
                <a:cs typeface="Calibri"/>
                <a:sym typeface="Calibri"/>
              </a:defRPr>
            </a:lvl1pPr>
            <a:lvl2pPr marR="0" lvl="1" algn="l" rtl="0">
              <a:spcBef>
                <a:spcPts val="0"/>
              </a:spcBef>
              <a:spcAft>
                <a:spcPts val="0"/>
              </a:spcAft>
              <a:buSzPts val="1400"/>
              <a:buNone/>
              <a:defRPr sz="59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59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59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59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59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59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59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5900" b="0" i="0" u="none" strike="noStrike" cap="none">
                <a:solidFill>
                  <a:schemeClr val="lt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10621830" y="19916356"/>
            <a:ext cx="9845940" cy="1144059"/>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4000">
                <a:solidFill>
                  <a:schemeClr val="lt1"/>
                </a:solidFill>
                <a:latin typeface="Calibri"/>
                <a:ea typeface="Calibri"/>
                <a:cs typeface="Calibri"/>
                <a:sym typeface="Calibri"/>
              </a:defRPr>
            </a:lvl1pPr>
            <a:lvl2pPr marR="0" lvl="1" algn="l" rtl="0">
              <a:spcBef>
                <a:spcPts val="0"/>
              </a:spcBef>
              <a:spcAft>
                <a:spcPts val="0"/>
              </a:spcAft>
              <a:buSzPts val="1400"/>
              <a:buNone/>
              <a:defRPr sz="59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59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59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59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59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59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59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5900" b="0" i="0" u="none" strike="noStrike" cap="none">
                <a:solidFill>
                  <a:schemeClr val="lt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22280430" y="19916356"/>
            <a:ext cx="7255140" cy="1144059"/>
          </a:xfrm>
          <a:prstGeom prst="rect">
            <a:avLst/>
          </a:prstGeom>
          <a:noFill/>
          <a:ln>
            <a:noFill/>
          </a:ln>
        </p:spPr>
        <p:txBody>
          <a:bodyPr spcFirstLastPara="1" wrap="square" lIns="300375" tIns="150175" rIns="300375" bIns="150175" anchor="ctr" anchorCtr="0">
            <a:noAutofit/>
          </a:bodyPr>
          <a:lstStyle>
            <a:lvl1pPr marL="0" marR="0" lvl="0" indent="0" algn="r" rtl="0">
              <a:spcBef>
                <a:spcPts val="0"/>
              </a:spcBef>
              <a:spcAft>
                <a:spcPts val="0"/>
              </a:spcAft>
              <a:buNone/>
              <a:defRPr sz="4000">
                <a:solidFill>
                  <a:schemeClr val="lt1"/>
                </a:solidFill>
                <a:latin typeface="Calibri"/>
                <a:ea typeface="Calibri"/>
                <a:cs typeface="Calibri"/>
                <a:sym typeface="Calibri"/>
              </a:defRPr>
            </a:lvl1pPr>
            <a:lvl2pPr marL="0" marR="0" lvl="1" indent="0" algn="r" rtl="0">
              <a:spcBef>
                <a:spcPts val="0"/>
              </a:spcBef>
              <a:spcAft>
                <a:spcPts val="0"/>
              </a:spcAft>
              <a:buNone/>
              <a:defRPr sz="4000">
                <a:solidFill>
                  <a:schemeClr val="lt1"/>
                </a:solidFill>
                <a:latin typeface="Calibri"/>
                <a:ea typeface="Calibri"/>
                <a:cs typeface="Calibri"/>
                <a:sym typeface="Calibri"/>
              </a:defRPr>
            </a:lvl2pPr>
            <a:lvl3pPr marL="0" marR="0" lvl="2" indent="0" algn="r" rtl="0">
              <a:spcBef>
                <a:spcPts val="0"/>
              </a:spcBef>
              <a:spcAft>
                <a:spcPts val="0"/>
              </a:spcAft>
              <a:buNone/>
              <a:defRPr sz="4000">
                <a:solidFill>
                  <a:schemeClr val="lt1"/>
                </a:solidFill>
                <a:latin typeface="Calibri"/>
                <a:ea typeface="Calibri"/>
                <a:cs typeface="Calibri"/>
                <a:sym typeface="Calibri"/>
              </a:defRPr>
            </a:lvl3pPr>
            <a:lvl4pPr marL="0" marR="0" lvl="3" indent="0" algn="r" rtl="0">
              <a:spcBef>
                <a:spcPts val="0"/>
              </a:spcBef>
              <a:spcAft>
                <a:spcPts val="0"/>
              </a:spcAft>
              <a:buNone/>
              <a:defRPr sz="4000">
                <a:solidFill>
                  <a:schemeClr val="lt1"/>
                </a:solidFill>
                <a:latin typeface="Calibri"/>
                <a:ea typeface="Calibri"/>
                <a:cs typeface="Calibri"/>
                <a:sym typeface="Calibri"/>
              </a:defRPr>
            </a:lvl4pPr>
            <a:lvl5pPr marL="0" marR="0" lvl="4" indent="0" algn="r" rtl="0">
              <a:spcBef>
                <a:spcPts val="0"/>
              </a:spcBef>
              <a:spcAft>
                <a:spcPts val="0"/>
              </a:spcAft>
              <a:buNone/>
              <a:defRPr sz="4000">
                <a:solidFill>
                  <a:schemeClr val="lt1"/>
                </a:solidFill>
                <a:latin typeface="Calibri"/>
                <a:ea typeface="Calibri"/>
                <a:cs typeface="Calibri"/>
                <a:sym typeface="Calibri"/>
              </a:defRPr>
            </a:lvl5pPr>
            <a:lvl6pPr marL="0" marR="0" lvl="5" indent="0" algn="r" rtl="0">
              <a:spcBef>
                <a:spcPts val="0"/>
              </a:spcBef>
              <a:spcAft>
                <a:spcPts val="0"/>
              </a:spcAft>
              <a:buNone/>
              <a:defRPr sz="4000">
                <a:solidFill>
                  <a:schemeClr val="lt1"/>
                </a:solidFill>
                <a:latin typeface="Calibri"/>
                <a:ea typeface="Calibri"/>
                <a:cs typeface="Calibri"/>
                <a:sym typeface="Calibri"/>
              </a:defRPr>
            </a:lvl6pPr>
            <a:lvl7pPr marL="0" marR="0" lvl="6" indent="0" algn="r" rtl="0">
              <a:spcBef>
                <a:spcPts val="0"/>
              </a:spcBef>
              <a:spcAft>
                <a:spcPts val="0"/>
              </a:spcAft>
              <a:buNone/>
              <a:defRPr sz="4000">
                <a:solidFill>
                  <a:schemeClr val="lt1"/>
                </a:solidFill>
                <a:latin typeface="Calibri"/>
                <a:ea typeface="Calibri"/>
                <a:cs typeface="Calibri"/>
                <a:sym typeface="Calibri"/>
              </a:defRPr>
            </a:lvl7pPr>
            <a:lvl8pPr marL="0" marR="0" lvl="7" indent="0" algn="r" rtl="0">
              <a:spcBef>
                <a:spcPts val="0"/>
              </a:spcBef>
              <a:spcAft>
                <a:spcPts val="0"/>
              </a:spcAft>
              <a:buNone/>
              <a:defRPr sz="4000">
                <a:solidFill>
                  <a:schemeClr val="lt1"/>
                </a:solidFill>
                <a:latin typeface="Calibri"/>
                <a:ea typeface="Calibri"/>
                <a:cs typeface="Calibri"/>
                <a:sym typeface="Calibri"/>
              </a:defRPr>
            </a:lvl8pPr>
            <a:lvl9pPr marL="0" marR="0" lvl="8" indent="0" algn="r" rtl="0">
              <a:spcBef>
                <a:spcPts val="0"/>
              </a:spcBef>
              <a:spcAft>
                <a:spcPts val="0"/>
              </a:spcAft>
              <a:buNone/>
              <a:defRPr sz="4000">
                <a:solidFill>
                  <a:schemeClr val="l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F6F9A"/>
            </a:gs>
            <a:gs pos="100000">
              <a:srgbClr val="060C3C"/>
            </a:gs>
          </a:gsLst>
          <a:path path="circle">
            <a:fillToRect l="50000" t="50000" r="50000" b="50000"/>
          </a:path>
          <a:tileRect/>
        </a:gra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554030" y="860117"/>
            <a:ext cx="27981540" cy="35814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1pPr>
            <a:lvl2pPr marR="0" lvl="1"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2pPr>
            <a:lvl3pPr marR="0" lvl="2"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3pPr>
            <a:lvl4pPr marR="0" lvl="3"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4pPr>
            <a:lvl5pPr marR="0" lvl="4"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5pPr>
            <a:lvl6pPr marR="0" lvl="5"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6pPr>
            <a:lvl7pPr marR="0" lvl="6"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7pPr>
            <a:lvl8pPr marR="0" lvl="7"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8pPr>
            <a:lvl9pPr marR="0" lvl="8"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9pPr>
          </a:lstStyle>
          <a:p>
            <a:endParaRPr/>
          </a:p>
        </p:txBody>
      </p:sp>
      <p:sp>
        <p:nvSpPr>
          <p:cNvPr id="11" name="Shape 11"/>
          <p:cNvSpPr txBox="1">
            <a:spLocks noGrp="1"/>
          </p:cNvSpPr>
          <p:nvPr>
            <p:ph type="body" idx="1"/>
          </p:nvPr>
        </p:nvSpPr>
        <p:spPr>
          <a:xfrm>
            <a:off x="1554030" y="5013545"/>
            <a:ext cx="27981540" cy="14181557"/>
          </a:xfrm>
          <a:prstGeom prst="rect">
            <a:avLst/>
          </a:prstGeom>
          <a:noFill/>
          <a:ln>
            <a:noFill/>
          </a:ln>
        </p:spPr>
        <p:txBody>
          <a:bodyPr spcFirstLastPara="1" wrap="square" lIns="91425" tIns="91425" rIns="91425" bIns="91425" anchor="t" anchorCtr="0"/>
          <a:lstStyle>
            <a:lvl1pPr marL="457200" marR="0" lvl="0" indent="-895350" algn="l" rtl="0">
              <a:spcBef>
                <a:spcPts val="2100"/>
              </a:spcBef>
              <a:spcAft>
                <a:spcPts val="0"/>
              </a:spcAft>
              <a:buClr>
                <a:schemeClr val="lt1"/>
              </a:buClr>
              <a:buSzPts val="10500"/>
              <a:buFont typeface="Arial"/>
              <a:buChar char="•"/>
              <a:defRPr sz="10500" b="0" i="0" u="none" strike="noStrike" cap="none">
                <a:solidFill>
                  <a:schemeClr val="lt1"/>
                </a:solidFill>
                <a:latin typeface="Calibri"/>
                <a:ea typeface="Calibri"/>
                <a:cs typeface="Calibri"/>
                <a:sym typeface="Calibri"/>
              </a:defRPr>
            </a:lvl1pPr>
            <a:lvl2pPr marL="914400" marR="0" lvl="1" indent="-812800" algn="l" rtl="0">
              <a:spcBef>
                <a:spcPts val="1840"/>
              </a:spcBef>
              <a:spcAft>
                <a:spcPts val="0"/>
              </a:spcAft>
              <a:buClr>
                <a:schemeClr val="lt1"/>
              </a:buClr>
              <a:buSzPts val="9200"/>
              <a:buFont typeface="Arial"/>
              <a:buChar char="–"/>
              <a:defRPr sz="9200" b="0" i="0" u="none" strike="noStrike" cap="none">
                <a:solidFill>
                  <a:schemeClr val="lt1"/>
                </a:solidFill>
                <a:latin typeface="Calibri"/>
                <a:ea typeface="Calibri"/>
                <a:cs typeface="Calibri"/>
                <a:sym typeface="Calibri"/>
              </a:defRPr>
            </a:lvl2pPr>
            <a:lvl3pPr marL="1371600" marR="0" lvl="2" indent="-730250" algn="l" rtl="0">
              <a:spcBef>
                <a:spcPts val="1580"/>
              </a:spcBef>
              <a:spcAft>
                <a:spcPts val="0"/>
              </a:spcAft>
              <a:buClr>
                <a:schemeClr val="lt1"/>
              </a:buClr>
              <a:buSzPts val="7900"/>
              <a:buFont typeface="Arial"/>
              <a:buChar char="•"/>
              <a:defRPr sz="7900" b="0" i="0" u="none" strike="noStrike" cap="none">
                <a:solidFill>
                  <a:schemeClr val="lt1"/>
                </a:solidFill>
                <a:latin typeface="Calibri"/>
                <a:ea typeface="Calibri"/>
                <a:cs typeface="Calibri"/>
                <a:sym typeface="Calibri"/>
              </a:defRPr>
            </a:lvl3pPr>
            <a:lvl4pPr marL="1828800" marR="0" lvl="3"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4pPr>
            <a:lvl5pPr marL="2286000" marR="0" lvl="4"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5pPr>
            <a:lvl6pPr marL="2743200" marR="0" lvl="5"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6pPr>
            <a:lvl7pPr marL="3200400" marR="0" lvl="6"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7pPr>
            <a:lvl8pPr marL="3657600" marR="0" lvl="7"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8pPr>
            <a:lvl9pPr marL="4114800" marR="0" lvl="8"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1554030" y="19916356"/>
            <a:ext cx="7255140" cy="1144059"/>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40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59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59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59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59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59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59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59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5900" b="0" i="0" u="none" strike="noStrike" cap="none">
                <a:solidFill>
                  <a:schemeClr val="lt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10621830" y="19916356"/>
            <a:ext cx="9845940" cy="1144059"/>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40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59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59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59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59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59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59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59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5900" b="0" i="0" u="none" strike="noStrike" cap="none">
                <a:solidFill>
                  <a:schemeClr val="lt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22280430" y="19916356"/>
            <a:ext cx="7255140" cy="1144059"/>
          </a:xfrm>
          <a:prstGeom prst="rect">
            <a:avLst/>
          </a:prstGeom>
          <a:noFill/>
          <a:ln>
            <a:noFill/>
          </a:ln>
        </p:spPr>
        <p:txBody>
          <a:bodyPr spcFirstLastPara="1" wrap="square" lIns="300375" tIns="150175" rIns="300375" bIns="150175" anchor="ctr" anchorCtr="0">
            <a:noAutofit/>
          </a:bodyPr>
          <a:lstStyle>
            <a:lvl1pPr marL="0" marR="0" lvl="0" indent="0" algn="r" rtl="0">
              <a:spcBef>
                <a:spcPts val="0"/>
              </a:spcBef>
              <a:spcAft>
                <a:spcPts val="0"/>
              </a:spcAft>
              <a:buNone/>
              <a:defRPr sz="4000" b="0" i="0" u="none" strike="noStrike" cap="none">
                <a:solidFill>
                  <a:schemeClr val="lt1"/>
                </a:solidFill>
                <a:latin typeface="Calibri"/>
                <a:ea typeface="Calibri"/>
                <a:cs typeface="Calibri"/>
                <a:sym typeface="Calibri"/>
              </a:defRPr>
            </a:lvl1pPr>
            <a:lvl2pPr marL="0" marR="0" lvl="1" indent="0" algn="r" rtl="0">
              <a:spcBef>
                <a:spcPts val="0"/>
              </a:spcBef>
              <a:spcAft>
                <a:spcPts val="0"/>
              </a:spcAft>
              <a:buNone/>
              <a:defRPr sz="4000" b="0" i="0" u="none" strike="noStrike" cap="none">
                <a:solidFill>
                  <a:schemeClr val="lt1"/>
                </a:solidFill>
                <a:latin typeface="Calibri"/>
                <a:ea typeface="Calibri"/>
                <a:cs typeface="Calibri"/>
                <a:sym typeface="Calibri"/>
              </a:defRPr>
            </a:lvl2pPr>
            <a:lvl3pPr marL="0" marR="0" lvl="2" indent="0" algn="r" rtl="0">
              <a:spcBef>
                <a:spcPts val="0"/>
              </a:spcBef>
              <a:spcAft>
                <a:spcPts val="0"/>
              </a:spcAft>
              <a:buNone/>
              <a:defRPr sz="4000" b="0" i="0" u="none" strike="noStrike" cap="none">
                <a:solidFill>
                  <a:schemeClr val="lt1"/>
                </a:solidFill>
                <a:latin typeface="Calibri"/>
                <a:ea typeface="Calibri"/>
                <a:cs typeface="Calibri"/>
                <a:sym typeface="Calibri"/>
              </a:defRPr>
            </a:lvl3pPr>
            <a:lvl4pPr marL="0" marR="0" lvl="3" indent="0" algn="r" rtl="0">
              <a:spcBef>
                <a:spcPts val="0"/>
              </a:spcBef>
              <a:spcAft>
                <a:spcPts val="0"/>
              </a:spcAft>
              <a:buNone/>
              <a:defRPr sz="4000" b="0" i="0" u="none" strike="noStrike" cap="none">
                <a:solidFill>
                  <a:schemeClr val="lt1"/>
                </a:solidFill>
                <a:latin typeface="Calibri"/>
                <a:ea typeface="Calibri"/>
                <a:cs typeface="Calibri"/>
                <a:sym typeface="Calibri"/>
              </a:defRPr>
            </a:lvl4pPr>
            <a:lvl5pPr marL="0" marR="0" lvl="4" indent="0" algn="r" rtl="0">
              <a:spcBef>
                <a:spcPts val="0"/>
              </a:spcBef>
              <a:spcAft>
                <a:spcPts val="0"/>
              </a:spcAft>
              <a:buNone/>
              <a:defRPr sz="4000" b="0" i="0" u="none" strike="noStrike" cap="none">
                <a:solidFill>
                  <a:schemeClr val="lt1"/>
                </a:solidFill>
                <a:latin typeface="Calibri"/>
                <a:ea typeface="Calibri"/>
                <a:cs typeface="Calibri"/>
                <a:sym typeface="Calibri"/>
              </a:defRPr>
            </a:lvl5pPr>
            <a:lvl6pPr marL="0" marR="0" lvl="5" indent="0" algn="r" rtl="0">
              <a:spcBef>
                <a:spcPts val="0"/>
              </a:spcBef>
              <a:spcAft>
                <a:spcPts val="0"/>
              </a:spcAft>
              <a:buNone/>
              <a:defRPr sz="4000" b="0" i="0" u="none" strike="noStrike" cap="none">
                <a:solidFill>
                  <a:schemeClr val="lt1"/>
                </a:solidFill>
                <a:latin typeface="Calibri"/>
                <a:ea typeface="Calibri"/>
                <a:cs typeface="Calibri"/>
                <a:sym typeface="Calibri"/>
              </a:defRPr>
            </a:lvl6pPr>
            <a:lvl7pPr marL="0" marR="0" lvl="6" indent="0" algn="r" rtl="0">
              <a:spcBef>
                <a:spcPts val="0"/>
              </a:spcBef>
              <a:spcAft>
                <a:spcPts val="0"/>
              </a:spcAft>
              <a:buNone/>
              <a:defRPr sz="4000" b="0" i="0" u="none" strike="noStrike" cap="none">
                <a:solidFill>
                  <a:schemeClr val="lt1"/>
                </a:solidFill>
                <a:latin typeface="Calibri"/>
                <a:ea typeface="Calibri"/>
                <a:cs typeface="Calibri"/>
                <a:sym typeface="Calibri"/>
              </a:defRPr>
            </a:lvl7pPr>
            <a:lvl8pPr marL="0" marR="0" lvl="7" indent="0" algn="r" rtl="0">
              <a:spcBef>
                <a:spcPts val="0"/>
              </a:spcBef>
              <a:spcAft>
                <a:spcPts val="0"/>
              </a:spcAft>
              <a:buNone/>
              <a:defRPr sz="4000" b="0" i="0" u="none" strike="noStrike" cap="none">
                <a:solidFill>
                  <a:schemeClr val="lt1"/>
                </a:solidFill>
                <a:latin typeface="Calibri"/>
                <a:ea typeface="Calibri"/>
                <a:cs typeface="Calibri"/>
                <a:sym typeface="Calibri"/>
              </a:defRPr>
            </a:lvl8pPr>
            <a:lvl9pPr marL="0" marR="0" lvl="8" indent="0" algn="r" rtl="0">
              <a:spcBef>
                <a:spcPts val="0"/>
              </a:spcBef>
              <a:spcAft>
                <a:spcPts val="0"/>
              </a:spcAft>
              <a:buNone/>
              <a:defRPr sz="4000" b="0" i="0" u="none" strike="noStrike" cap="none">
                <a:solidFill>
                  <a:schemeClr val="l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jp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BFBFBF"/>
            </a:gs>
            <a:gs pos="100000">
              <a:srgbClr val="737373"/>
            </a:gs>
          </a:gsLst>
          <a:lin ang="5400012" scaled="0"/>
        </a:gradFill>
        <a:effectLst/>
      </p:bgPr>
    </p:bg>
    <p:spTree>
      <p:nvGrpSpPr>
        <p:cNvPr id="1" name="Shape 88"/>
        <p:cNvGrpSpPr/>
        <p:nvPr/>
      </p:nvGrpSpPr>
      <p:grpSpPr>
        <a:xfrm>
          <a:off x="0" y="0"/>
          <a:ext cx="0" cy="0"/>
          <a:chOff x="0" y="0"/>
          <a:chExt cx="0" cy="0"/>
        </a:xfrm>
      </p:grpSpPr>
      <p:sp>
        <p:nvSpPr>
          <p:cNvPr id="91" name="Shape 91"/>
          <p:cNvSpPr/>
          <p:nvPr/>
        </p:nvSpPr>
        <p:spPr>
          <a:xfrm>
            <a:off x="863600" y="3929600"/>
            <a:ext cx="9323100" cy="7132100"/>
          </a:xfrm>
          <a:prstGeom prst="rect">
            <a:avLst/>
          </a:prstGeom>
          <a:solidFill>
            <a:schemeClr val="lt1"/>
          </a:solidFill>
          <a:ln w="38100" cap="flat" cmpd="sng">
            <a:solidFill>
              <a:srgbClr val="77697A"/>
            </a:solidFill>
            <a:prstDash val="solid"/>
            <a:miter lim="800000"/>
            <a:headEnd type="none" w="sm" len="sm"/>
            <a:tailEnd type="none" w="sm" len="sm"/>
          </a:ln>
        </p:spPr>
        <p:txBody>
          <a:bodyPr spcFirstLastPara="1" wrap="square" lIns="238925" tIns="62575" rIns="238925" bIns="238925" anchor="t" anchorCtr="0">
            <a:noAutofit/>
          </a:bodyPr>
          <a:lstStyle/>
          <a:p>
            <a:pPr marL="0" marR="0" lvl="0" indent="0" algn="l" rtl="0">
              <a:spcBef>
                <a:spcPts val="1000"/>
              </a:spcBef>
              <a:spcAft>
                <a:spcPts val="0"/>
              </a:spcAft>
              <a:buNone/>
            </a:pPr>
            <a:r>
              <a:rPr lang="en-US" sz="2400" b="1" i="0" u="none" strike="noStrike" cap="none" dirty="0">
                <a:solidFill>
                  <a:srgbClr val="1C4587"/>
                </a:solidFill>
                <a:latin typeface="Arial"/>
                <a:ea typeface="Arial"/>
                <a:cs typeface="Arial"/>
                <a:sym typeface="Arial"/>
              </a:rPr>
              <a:t>Abstract</a:t>
            </a:r>
            <a:endParaRPr sz="2400" b="1" dirty="0">
              <a:solidFill>
                <a:srgbClr val="1C4587"/>
              </a:solidFill>
            </a:endParaRPr>
          </a:p>
          <a:p>
            <a:pPr lvl="0"/>
            <a:endParaRPr lang="en-US" sz="2000" dirty="0"/>
          </a:p>
          <a:p>
            <a:pPr marL="0" lvl="0" indent="0" rtl="0">
              <a:lnSpc>
                <a:spcPct val="115000"/>
              </a:lnSpc>
              <a:spcBef>
                <a:spcPts val="1000"/>
              </a:spcBef>
              <a:spcAft>
                <a:spcPts val="0"/>
              </a:spcAft>
              <a:buSzPts val="1100"/>
              <a:buNone/>
            </a:pPr>
            <a:endParaRPr sz="2000" dirty="0">
              <a:solidFill>
                <a:srgbClr val="FF0000"/>
              </a:solidFill>
            </a:endParaRPr>
          </a:p>
        </p:txBody>
      </p:sp>
      <p:pic>
        <p:nvPicPr>
          <p:cNvPr id="3" name="Picture 2">
            <a:extLst>
              <a:ext uri="{FF2B5EF4-FFF2-40B4-BE49-F238E27FC236}">
                <a16:creationId xmlns:a16="http://schemas.microsoft.com/office/drawing/2014/main" id="{84768400-E92D-634B-98B2-F56C64A974AC}"/>
              </a:ext>
            </a:extLst>
          </p:cNvPr>
          <p:cNvPicPr>
            <a:picLocks noChangeAspect="1"/>
          </p:cNvPicPr>
          <p:nvPr/>
        </p:nvPicPr>
        <p:blipFill rotWithShape="1">
          <a:blip r:embed="rId3"/>
          <a:srcRect t="14954" b="34207"/>
          <a:stretch/>
        </p:blipFill>
        <p:spPr>
          <a:xfrm>
            <a:off x="6429858" y="4573231"/>
            <a:ext cx="3727839" cy="3364007"/>
          </a:xfrm>
          <a:prstGeom prst="rect">
            <a:avLst/>
          </a:prstGeom>
        </p:spPr>
      </p:pic>
      <p:sp>
        <p:nvSpPr>
          <p:cNvPr id="4" name="TextBox 3">
            <a:extLst>
              <a:ext uri="{FF2B5EF4-FFF2-40B4-BE49-F238E27FC236}">
                <a16:creationId xmlns:a16="http://schemas.microsoft.com/office/drawing/2014/main" id="{780B9CD0-A484-424C-B532-357D89F437DA}"/>
              </a:ext>
            </a:extLst>
          </p:cNvPr>
          <p:cNvSpPr txBox="1"/>
          <p:nvPr/>
        </p:nvSpPr>
        <p:spPr>
          <a:xfrm>
            <a:off x="990478" y="4580016"/>
            <a:ext cx="5588235" cy="6433171"/>
          </a:xfrm>
          <a:prstGeom prst="rect">
            <a:avLst/>
          </a:prstGeom>
          <a:noFill/>
        </p:spPr>
        <p:txBody>
          <a:bodyPr wrap="square" rtlCol="0">
            <a:spAutoFit/>
          </a:bodyPr>
          <a:lstStyle/>
          <a:p>
            <a:pPr lvl="0">
              <a:lnSpc>
                <a:spcPct val="115000"/>
              </a:lnSpc>
              <a:spcBef>
                <a:spcPts val="1000"/>
              </a:spcBef>
              <a:buSzPts val="1100"/>
            </a:pPr>
            <a:r>
              <a:rPr lang="en-US" sz="2000" dirty="0"/>
              <a:t>This project employs a Microsoft® Kinect camera to become a smart security system which can intercept physical assaults. This system stops such crimes with an alert sent to the appropriate response team, based on decisions regarding whether the observed situation is “normal” or “suspicious.” As machine learning is a state-of-the-art technology for identifying human behavior, this system will decide whether to alert based on a machine-learning program in MATLAB.</a:t>
            </a:r>
            <a:r>
              <a:rPr lang="en-US" sz="2000" baseline="30000" dirty="0"/>
              <a:t>1,2</a:t>
            </a:r>
            <a:r>
              <a:rPr lang="en-US" sz="2000" dirty="0"/>
              <a:t> Also, the security of the system will allay concerns about rights to privacy and anonymity within public spaces by guarding the imaging output of the Kinect. The system has the potential be deployed in train stations and even bathrooms to intercept and diminish the threats of mugging and sexual assault, among other applications.</a:t>
            </a:r>
            <a:endParaRPr lang="en-US" sz="2000" dirty="0">
              <a:solidFill>
                <a:srgbClr val="FF0000"/>
              </a:solidFill>
            </a:endParaRPr>
          </a:p>
        </p:txBody>
      </p:sp>
      <p:pic>
        <p:nvPicPr>
          <p:cNvPr id="8" name="Picture 7">
            <a:extLst>
              <a:ext uri="{FF2B5EF4-FFF2-40B4-BE49-F238E27FC236}">
                <a16:creationId xmlns:a16="http://schemas.microsoft.com/office/drawing/2014/main" id="{3FD3DED7-ED93-0C49-B98E-271706A57F69}"/>
              </a:ext>
            </a:extLst>
          </p:cNvPr>
          <p:cNvPicPr>
            <a:picLocks noChangeAspect="1"/>
          </p:cNvPicPr>
          <p:nvPr/>
        </p:nvPicPr>
        <p:blipFill rotWithShape="1">
          <a:blip r:embed="rId4"/>
          <a:srcRect b="29679"/>
          <a:stretch/>
        </p:blipFill>
        <p:spPr>
          <a:xfrm>
            <a:off x="6578713" y="8481990"/>
            <a:ext cx="3273533" cy="2234451"/>
          </a:xfrm>
          <a:prstGeom prst="rect">
            <a:avLst/>
          </a:prstGeom>
        </p:spPr>
      </p:pic>
      <p:sp>
        <p:nvSpPr>
          <p:cNvPr id="90" name="Shape 90"/>
          <p:cNvSpPr txBox="1"/>
          <p:nvPr/>
        </p:nvSpPr>
        <p:spPr>
          <a:xfrm>
            <a:off x="0" y="-48706"/>
            <a:ext cx="31089600" cy="3282000"/>
          </a:xfrm>
          <a:prstGeom prst="rect">
            <a:avLst/>
          </a:prstGeom>
          <a:solidFill>
            <a:schemeClr val="lt1"/>
          </a:solidFill>
          <a:ln w="25400" cap="flat" cmpd="sng">
            <a:solidFill>
              <a:schemeClr val="lt1"/>
            </a:solidFill>
            <a:prstDash val="solid"/>
            <a:miter lim="800000"/>
            <a:headEnd type="none" w="sm" len="sm"/>
            <a:tailEnd type="none" w="sm" len="sm"/>
          </a:ln>
        </p:spPr>
        <p:txBody>
          <a:bodyPr spcFirstLastPara="1" wrap="square" lIns="716825" tIns="716825" rIns="716825" bIns="477875" anchor="t" anchorCtr="0">
            <a:noAutofit/>
          </a:bodyPr>
          <a:lstStyle/>
          <a:p>
            <a:pPr marL="0" marR="0" lvl="0" indent="0" algn="ctr" rtl="0">
              <a:spcBef>
                <a:spcPts val="0"/>
              </a:spcBef>
              <a:spcAft>
                <a:spcPts val="0"/>
              </a:spcAft>
              <a:buNone/>
            </a:pPr>
            <a:endParaRPr sz="7300" b="1" i="0" u="none" strike="noStrike" cap="none">
              <a:solidFill>
                <a:schemeClr val="lt1"/>
              </a:solidFill>
              <a:latin typeface="Arial"/>
              <a:ea typeface="Arial"/>
              <a:cs typeface="Arial"/>
              <a:sym typeface="Arial"/>
            </a:endParaRPr>
          </a:p>
        </p:txBody>
      </p:sp>
      <p:sp>
        <p:nvSpPr>
          <p:cNvPr id="92" name="Shape 92"/>
          <p:cNvSpPr/>
          <p:nvPr/>
        </p:nvSpPr>
        <p:spPr>
          <a:xfrm>
            <a:off x="10844025" y="3929598"/>
            <a:ext cx="9324300" cy="8364001"/>
          </a:xfrm>
          <a:prstGeom prst="rect">
            <a:avLst/>
          </a:prstGeom>
          <a:solidFill>
            <a:schemeClr val="lt1"/>
          </a:solidFill>
          <a:ln w="38100" cap="flat" cmpd="sng">
            <a:solidFill>
              <a:srgbClr val="78697B"/>
            </a:solidFill>
            <a:prstDash val="solid"/>
            <a:miter lim="800000"/>
            <a:headEnd type="none" w="sm" len="sm"/>
            <a:tailEnd type="none" w="sm" len="sm"/>
          </a:ln>
        </p:spPr>
        <p:txBody>
          <a:bodyPr spcFirstLastPara="1" wrap="square" lIns="238925" tIns="62575" rIns="238925" bIns="238925" anchor="t" anchorCtr="0">
            <a:noAutofit/>
          </a:bodyPr>
          <a:lstStyle/>
          <a:p>
            <a:pPr marL="0" marR="0" lvl="0" indent="0" algn="l" rtl="0">
              <a:spcBef>
                <a:spcPts val="1000"/>
              </a:spcBef>
              <a:spcAft>
                <a:spcPts val="0"/>
              </a:spcAft>
              <a:buNone/>
            </a:pPr>
            <a:r>
              <a:rPr lang="en-US" sz="2400" b="1" dirty="0">
                <a:solidFill>
                  <a:srgbClr val="1C4587"/>
                </a:solidFill>
              </a:rPr>
              <a:t>Methodology</a:t>
            </a:r>
            <a:endParaRPr sz="1600" dirty="0">
              <a:solidFill>
                <a:srgbClr val="1C4587"/>
              </a:solidFill>
            </a:endParaRPr>
          </a:p>
          <a:p>
            <a:pPr marL="0" lvl="0" indent="0" rtl="0">
              <a:lnSpc>
                <a:spcPct val="115000"/>
              </a:lnSpc>
              <a:spcBef>
                <a:spcPts val="1000"/>
              </a:spcBef>
              <a:spcAft>
                <a:spcPts val="0"/>
              </a:spcAft>
              <a:buNone/>
            </a:pPr>
            <a:r>
              <a:rPr lang="en-US" sz="2000" dirty="0">
                <a:solidFill>
                  <a:schemeClr val="dk1"/>
                </a:solidFill>
              </a:rPr>
              <a:t>The process of predicting behaviors begins with defining normal behaviors to be detected. Each behavior is detected individually, then all behaviors are compiled into an understanding whether the situation is normal or abnormal, as illustrated in Figure 3.</a:t>
            </a:r>
            <a:endParaRPr sz="2000" dirty="0">
              <a:solidFill>
                <a:schemeClr val="dk1"/>
              </a:solidFill>
            </a:endParaRPr>
          </a:p>
          <a:p>
            <a:pPr marL="0" lvl="0" indent="0" rtl="0">
              <a:lnSpc>
                <a:spcPct val="115000"/>
              </a:lnSpc>
              <a:spcBef>
                <a:spcPts val="0"/>
              </a:spcBef>
              <a:spcAft>
                <a:spcPts val="0"/>
              </a:spcAft>
              <a:buNone/>
            </a:pPr>
            <a:r>
              <a:rPr lang="en-US" sz="2000" dirty="0">
                <a:solidFill>
                  <a:schemeClr val="dk1"/>
                </a:solidFill>
              </a:rPr>
              <a:t>Steps to build detection of a single behavior:</a:t>
            </a:r>
            <a:endParaRPr sz="2000" dirty="0">
              <a:solidFill>
                <a:schemeClr val="dk1"/>
              </a:solidFill>
            </a:endParaRPr>
          </a:p>
          <a:p>
            <a:pPr marL="457200" lvl="0" indent="-355600" rtl="0">
              <a:lnSpc>
                <a:spcPct val="115000"/>
              </a:lnSpc>
              <a:spcBef>
                <a:spcPts val="0"/>
              </a:spcBef>
              <a:spcAft>
                <a:spcPts val="0"/>
              </a:spcAft>
              <a:buClr>
                <a:schemeClr val="dk1"/>
              </a:buClr>
              <a:buSzPts val="2000"/>
              <a:buFont typeface="Arial"/>
              <a:buChar char="●"/>
            </a:pPr>
            <a:r>
              <a:rPr lang="en-US" sz="2000" dirty="0">
                <a:solidFill>
                  <a:schemeClr val="dk1"/>
                </a:solidFill>
              </a:rPr>
              <a:t>Choose binary, mutually exclusive predictors (behavior, not behavior)</a:t>
            </a:r>
            <a:endParaRPr sz="2000" dirty="0">
              <a:solidFill>
                <a:schemeClr val="dk1"/>
              </a:solidFill>
            </a:endParaRPr>
          </a:p>
          <a:p>
            <a:pPr marL="457200" lvl="0" indent="-355600" rtl="0">
              <a:lnSpc>
                <a:spcPct val="115000"/>
              </a:lnSpc>
              <a:spcBef>
                <a:spcPts val="0"/>
              </a:spcBef>
              <a:spcAft>
                <a:spcPts val="0"/>
              </a:spcAft>
              <a:buClr>
                <a:schemeClr val="dk1"/>
              </a:buClr>
              <a:buSzPts val="2000"/>
              <a:buFont typeface="Arial"/>
              <a:buChar char="●"/>
            </a:pPr>
            <a:r>
              <a:rPr lang="en-US" sz="2000" dirty="0">
                <a:solidFill>
                  <a:schemeClr val="dk1"/>
                </a:solidFill>
              </a:rPr>
              <a:t>Collect data, save data to .csv file</a:t>
            </a:r>
            <a:endParaRPr sz="2000" dirty="0">
              <a:solidFill>
                <a:schemeClr val="dk1"/>
              </a:solidFill>
            </a:endParaRPr>
          </a:p>
          <a:p>
            <a:pPr marL="457200" lvl="0" indent="-355600" rtl="0">
              <a:lnSpc>
                <a:spcPct val="115000"/>
              </a:lnSpc>
              <a:spcBef>
                <a:spcPts val="0"/>
              </a:spcBef>
              <a:spcAft>
                <a:spcPts val="0"/>
              </a:spcAft>
              <a:buClr>
                <a:schemeClr val="dk1"/>
              </a:buClr>
              <a:buSzPts val="2000"/>
              <a:buFont typeface="Arial"/>
              <a:buChar char="●"/>
            </a:pPr>
            <a:r>
              <a:rPr lang="en-US" sz="2000" dirty="0">
                <a:solidFill>
                  <a:schemeClr val="dk1"/>
                </a:solidFill>
              </a:rPr>
              <a:t>Train data in Classification Learner and export best-performing algorithm</a:t>
            </a:r>
            <a:endParaRPr sz="2000" dirty="0">
              <a:solidFill>
                <a:schemeClr val="dk1"/>
              </a:solidFill>
            </a:endParaRPr>
          </a:p>
          <a:p>
            <a:pPr marL="457200" lvl="0" indent="-355600" rtl="0">
              <a:lnSpc>
                <a:spcPct val="115000"/>
              </a:lnSpc>
              <a:spcBef>
                <a:spcPts val="0"/>
              </a:spcBef>
              <a:spcAft>
                <a:spcPts val="0"/>
              </a:spcAft>
              <a:buClr>
                <a:schemeClr val="dk1"/>
              </a:buClr>
              <a:buSzPts val="2000"/>
              <a:buFont typeface="Arial"/>
              <a:buChar char="●"/>
            </a:pPr>
            <a:r>
              <a:rPr lang="en-US" sz="2000" dirty="0">
                <a:solidFill>
                  <a:schemeClr val="dk1"/>
                </a:solidFill>
              </a:rPr>
              <a:t>Run algorithm in real-time</a:t>
            </a:r>
            <a:endParaRPr sz="2000" dirty="0">
              <a:solidFill>
                <a:schemeClr val="dk1"/>
              </a:solidFill>
            </a:endParaRPr>
          </a:p>
          <a:p>
            <a:pPr marL="457200" lvl="0" indent="-355600" rtl="0">
              <a:lnSpc>
                <a:spcPct val="115000"/>
              </a:lnSpc>
              <a:spcBef>
                <a:spcPts val="0"/>
              </a:spcBef>
              <a:spcAft>
                <a:spcPts val="0"/>
              </a:spcAft>
              <a:buClr>
                <a:schemeClr val="dk1"/>
              </a:buClr>
              <a:buSzPts val="2000"/>
              <a:buFont typeface="Arial"/>
              <a:buChar char="●"/>
            </a:pPr>
            <a:r>
              <a:rPr lang="en-US" sz="2000" dirty="0">
                <a:solidFill>
                  <a:schemeClr val="dk1"/>
                </a:solidFill>
              </a:rPr>
              <a:t>Test and modify algorithm, implement feature selection (optional)</a:t>
            </a:r>
            <a:endParaRPr sz="2000" dirty="0">
              <a:solidFill>
                <a:schemeClr val="dk1"/>
              </a:solidFill>
            </a:endParaRPr>
          </a:p>
          <a:p>
            <a:pPr marL="0" marR="0" lvl="0" indent="0" algn="l" rtl="0">
              <a:spcBef>
                <a:spcPts val="0"/>
              </a:spcBef>
              <a:spcAft>
                <a:spcPts val="0"/>
              </a:spcAft>
              <a:buNone/>
            </a:pPr>
            <a:endParaRPr lang="en-US" sz="2000" dirty="0">
              <a:solidFill>
                <a:schemeClr val="tx1"/>
              </a:solidFill>
            </a:endParaRPr>
          </a:p>
          <a:p>
            <a:pPr marL="0" marR="0" lvl="0" indent="0" algn="l" rtl="0">
              <a:spcBef>
                <a:spcPts val="0"/>
              </a:spcBef>
              <a:spcAft>
                <a:spcPts val="0"/>
              </a:spcAft>
              <a:buNone/>
            </a:pPr>
            <a:r>
              <a:rPr lang="en-US" sz="2000" dirty="0">
                <a:solidFill>
                  <a:schemeClr val="tx1"/>
                </a:solidFill>
              </a:rPr>
              <a:t>Steps to predict behaviors: </a:t>
            </a:r>
            <a:endParaRPr sz="2000" dirty="0">
              <a:solidFill>
                <a:schemeClr val="tx1"/>
              </a:solidFill>
            </a:endParaRPr>
          </a:p>
          <a:p>
            <a:pPr marL="0" marR="0" lvl="0" indent="0" algn="l" rtl="0">
              <a:spcBef>
                <a:spcPts val="0"/>
              </a:spcBef>
              <a:spcAft>
                <a:spcPts val="0"/>
              </a:spcAft>
              <a:buNone/>
            </a:pPr>
            <a:endParaRPr sz="2700" b="1" dirty="0">
              <a:solidFill>
                <a:srgbClr val="3C78D8"/>
              </a:solidFill>
            </a:endParaRPr>
          </a:p>
          <a:p>
            <a:pPr marL="0" marR="0" lvl="0" indent="0" algn="l" rtl="0">
              <a:spcBef>
                <a:spcPts val="0"/>
              </a:spcBef>
              <a:spcAft>
                <a:spcPts val="0"/>
              </a:spcAft>
              <a:buNone/>
            </a:pPr>
            <a:endParaRPr sz="2700" b="1" dirty="0">
              <a:solidFill>
                <a:srgbClr val="3C78D8"/>
              </a:solidFill>
            </a:endParaRPr>
          </a:p>
          <a:p>
            <a:pPr marL="0" marR="0" lvl="0" indent="0" algn="l" rtl="0">
              <a:spcBef>
                <a:spcPts val="0"/>
              </a:spcBef>
              <a:spcAft>
                <a:spcPts val="0"/>
              </a:spcAft>
              <a:buNone/>
            </a:pPr>
            <a:endParaRPr sz="2700" b="1" dirty="0">
              <a:solidFill>
                <a:srgbClr val="3C78D8"/>
              </a:solidFill>
            </a:endParaRPr>
          </a:p>
          <a:p>
            <a:pPr marL="0" marR="0" lvl="0" indent="0" algn="l" rtl="0">
              <a:spcBef>
                <a:spcPts val="0"/>
              </a:spcBef>
              <a:spcAft>
                <a:spcPts val="0"/>
              </a:spcAft>
              <a:buNone/>
            </a:pPr>
            <a:endParaRPr lang="en-US" sz="2700" b="1" dirty="0">
              <a:solidFill>
                <a:srgbClr val="3C78D8"/>
              </a:solidFill>
            </a:endParaRPr>
          </a:p>
          <a:p>
            <a:pPr marL="0" marR="0" lvl="0" indent="0" algn="l" rtl="0">
              <a:spcBef>
                <a:spcPts val="0"/>
              </a:spcBef>
              <a:spcAft>
                <a:spcPts val="0"/>
              </a:spcAft>
              <a:buNone/>
            </a:pPr>
            <a:endParaRPr sz="2700" b="1" dirty="0">
              <a:solidFill>
                <a:srgbClr val="3C78D8"/>
              </a:solidFill>
            </a:endParaRPr>
          </a:p>
          <a:p>
            <a:pPr marL="0" marR="0" lvl="0" indent="0" algn="l" rtl="0">
              <a:spcBef>
                <a:spcPts val="0"/>
              </a:spcBef>
              <a:spcAft>
                <a:spcPts val="0"/>
              </a:spcAft>
              <a:buNone/>
            </a:pPr>
            <a:endParaRPr sz="2700" b="1" dirty="0">
              <a:solidFill>
                <a:srgbClr val="3C78D8"/>
              </a:solidFill>
            </a:endParaRPr>
          </a:p>
          <a:p>
            <a:pPr marL="0" marR="0" lvl="0" indent="0" algn="l" rtl="0">
              <a:spcBef>
                <a:spcPts val="0"/>
              </a:spcBef>
              <a:spcAft>
                <a:spcPts val="0"/>
              </a:spcAft>
              <a:buNone/>
            </a:pPr>
            <a:endParaRPr sz="2700" b="1" dirty="0">
              <a:solidFill>
                <a:srgbClr val="3C78D8"/>
              </a:solidFill>
            </a:endParaRPr>
          </a:p>
          <a:p>
            <a:pPr marL="0" marR="0" lvl="0" indent="0" algn="l" rtl="0">
              <a:spcBef>
                <a:spcPts val="0"/>
              </a:spcBef>
              <a:spcAft>
                <a:spcPts val="0"/>
              </a:spcAft>
              <a:buNone/>
            </a:pPr>
            <a:r>
              <a:rPr lang="en-US" sz="1900" i="1" dirty="0">
                <a:solidFill>
                  <a:schemeClr val="dk1"/>
                </a:solidFill>
                <a:latin typeface="Arial"/>
                <a:ea typeface="Arial"/>
                <a:cs typeface="Arial"/>
                <a:sym typeface="Arial"/>
              </a:rPr>
              <a:t>	</a:t>
            </a:r>
            <a:endParaRPr sz="1900" dirty="0">
              <a:solidFill>
                <a:schemeClr val="dk1"/>
              </a:solidFill>
              <a:latin typeface="Arial"/>
              <a:ea typeface="Arial"/>
              <a:cs typeface="Arial"/>
              <a:sym typeface="Arial"/>
            </a:endParaRPr>
          </a:p>
        </p:txBody>
      </p:sp>
      <p:sp>
        <p:nvSpPr>
          <p:cNvPr id="93" name="Shape 93"/>
          <p:cNvSpPr/>
          <p:nvPr/>
        </p:nvSpPr>
        <p:spPr>
          <a:xfrm>
            <a:off x="838200" y="11412359"/>
            <a:ext cx="9323100" cy="9771115"/>
          </a:xfrm>
          <a:prstGeom prst="rect">
            <a:avLst/>
          </a:prstGeom>
          <a:solidFill>
            <a:schemeClr val="lt1"/>
          </a:solidFill>
          <a:ln w="38100" cap="flat" cmpd="sng">
            <a:solidFill>
              <a:srgbClr val="78697B"/>
            </a:solidFill>
            <a:prstDash val="solid"/>
            <a:round/>
            <a:headEnd type="none" w="sm" len="sm"/>
            <a:tailEnd type="none" w="sm" len="sm"/>
          </a:ln>
        </p:spPr>
        <p:txBody>
          <a:bodyPr spcFirstLastPara="1" wrap="square" lIns="238925" tIns="62575" rIns="238925" bIns="238925" anchor="t" anchorCtr="0">
            <a:noAutofit/>
          </a:bodyPr>
          <a:lstStyle/>
          <a:p>
            <a:pPr marL="0" lvl="0" indent="0" rtl="0">
              <a:spcBef>
                <a:spcPts val="1000"/>
              </a:spcBef>
              <a:spcAft>
                <a:spcPts val="0"/>
              </a:spcAft>
              <a:buNone/>
            </a:pPr>
            <a:r>
              <a:rPr lang="en-US" sz="2400" b="1" dirty="0">
                <a:solidFill>
                  <a:srgbClr val="1C4587"/>
                </a:solidFill>
              </a:rPr>
              <a:t>Objectives</a:t>
            </a:r>
            <a:endParaRPr sz="2400" b="1" dirty="0">
              <a:solidFill>
                <a:srgbClr val="1C4587"/>
              </a:solidFill>
            </a:endParaRPr>
          </a:p>
          <a:p>
            <a:pPr marL="0" lvl="0" indent="0" rtl="0">
              <a:spcBef>
                <a:spcPts val="1000"/>
              </a:spcBef>
              <a:spcAft>
                <a:spcPts val="0"/>
              </a:spcAft>
              <a:buNone/>
            </a:pPr>
            <a:r>
              <a:rPr lang="en-US" sz="2000" dirty="0"/>
              <a:t>The following objectives define the direction and method of implementation of the Smart Camera system: </a:t>
            </a:r>
            <a:endParaRPr sz="2000" dirty="0"/>
          </a:p>
          <a:p>
            <a:pPr marL="457200" lvl="0" indent="-355600" rtl="0">
              <a:lnSpc>
                <a:spcPct val="115000"/>
              </a:lnSpc>
              <a:spcBef>
                <a:spcPts val="1000"/>
              </a:spcBef>
              <a:spcAft>
                <a:spcPts val="0"/>
              </a:spcAft>
              <a:buClr>
                <a:schemeClr val="dk1"/>
              </a:buClr>
              <a:buSzPts val="2000"/>
              <a:buChar char="●"/>
            </a:pPr>
            <a:r>
              <a:rPr lang="en-US" sz="2000" dirty="0">
                <a:solidFill>
                  <a:schemeClr val="dk1"/>
                </a:solidFill>
              </a:rPr>
              <a:t>The system will monitor a space in real time while protecting the privacy of those being monitored.</a:t>
            </a:r>
            <a:endParaRPr sz="2000" dirty="0">
              <a:solidFill>
                <a:schemeClr val="dk1"/>
              </a:solidFill>
            </a:endParaRPr>
          </a:p>
          <a:p>
            <a:pPr marL="457200" lvl="0" indent="-355600" rtl="0">
              <a:lnSpc>
                <a:spcPct val="115000"/>
              </a:lnSpc>
              <a:spcBef>
                <a:spcPts val="0"/>
              </a:spcBef>
              <a:spcAft>
                <a:spcPts val="0"/>
              </a:spcAft>
              <a:buClr>
                <a:schemeClr val="dk1"/>
              </a:buClr>
              <a:buSzPts val="2000"/>
              <a:buChar char="●"/>
            </a:pPr>
            <a:r>
              <a:rPr lang="en-US" sz="2000" dirty="0">
                <a:solidFill>
                  <a:schemeClr val="dk1"/>
                </a:solidFill>
              </a:rPr>
              <a:t>The system will assess whether the situation it sees is ‘normal’ or whether the circumstance is an anomaly requiring human intervention.</a:t>
            </a:r>
            <a:endParaRPr sz="2000" dirty="0">
              <a:solidFill>
                <a:schemeClr val="dk1"/>
              </a:solidFill>
            </a:endParaRPr>
          </a:p>
          <a:p>
            <a:pPr marL="457200" lvl="0" indent="-355600" rtl="0">
              <a:lnSpc>
                <a:spcPct val="115000"/>
              </a:lnSpc>
              <a:spcBef>
                <a:spcPts val="0"/>
              </a:spcBef>
              <a:spcAft>
                <a:spcPts val="0"/>
              </a:spcAft>
              <a:buClr>
                <a:schemeClr val="dk1"/>
              </a:buClr>
              <a:buSzPts val="2000"/>
              <a:buChar char="●"/>
            </a:pPr>
            <a:r>
              <a:rPr lang="en-US" sz="2000" dirty="0">
                <a:solidFill>
                  <a:schemeClr val="dk1"/>
                </a:solidFill>
              </a:rPr>
              <a:t>Upon detecting an abnormal event, the system will alert the appropriate personnel within 30 seconds of the event.</a:t>
            </a:r>
            <a:endParaRPr sz="2000" dirty="0">
              <a:solidFill>
                <a:schemeClr val="dk1"/>
              </a:solidFill>
            </a:endParaRPr>
          </a:p>
          <a:p>
            <a:pPr marL="0" lvl="0" indent="0" rtl="0">
              <a:lnSpc>
                <a:spcPct val="115000"/>
              </a:lnSpc>
              <a:spcBef>
                <a:spcPts val="0"/>
              </a:spcBef>
              <a:spcAft>
                <a:spcPts val="0"/>
              </a:spcAft>
              <a:buNone/>
            </a:pPr>
            <a:r>
              <a:rPr lang="en-US" sz="2000" dirty="0">
                <a:solidFill>
                  <a:schemeClr val="dk1"/>
                </a:solidFill>
              </a:rPr>
              <a:t>These objectives provide measures by which to define the accuracy of the Smart Camera:</a:t>
            </a:r>
            <a:endParaRPr sz="2000" dirty="0">
              <a:solidFill>
                <a:schemeClr val="dk1"/>
              </a:solidFill>
            </a:endParaRPr>
          </a:p>
          <a:p>
            <a:pPr marL="457200" lvl="0" indent="-355600" rtl="0">
              <a:lnSpc>
                <a:spcPct val="115000"/>
              </a:lnSpc>
              <a:spcBef>
                <a:spcPts val="0"/>
              </a:spcBef>
              <a:spcAft>
                <a:spcPts val="0"/>
              </a:spcAft>
              <a:buClr>
                <a:schemeClr val="dk1"/>
              </a:buClr>
              <a:buSzPts val="2000"/>
              <a:buChar char="●"/>
            </a:pPr>
            <a:r>
              <a:rPr lang="en-US" sz="2000" dirty="0">
                <a:solidFill>
                  <a:schemeClr val="dk1"/>
                </a:solidFill>
              </a:rPr>
              <a:t>System can classify 5 behaviors as normal</a:t>
            </a:r>
            <a:endParaRPr sz="2000" dirty="0">
              <a:solidFill>
                <a:schemeClr val="dk1"/>
              </a:solidFill>
            </a:endParaRPr>
          </a:p>
          <a:p>
            <a:pPr marL="457200" lvl="0" indent="-355600" rtl="0">
              <a:lnSpc>
                <a:spcPct val="115000"/>
              </a:lnSpc>
              <a:spcBef>
                <a:spcPts val="0"/>
              </a:spcBef>
              <a:spcAft>
                <a:spcPts val="0"/>
              </a:spcAft>
              <a:buClr>
                <a:schemeClr val="dk1"/>
              </a:buClr>
              <a:buSzPts val="2000"/>
              <a:buChar char="●"/>
            </a:pPr>
            <a:r>
              <a:rPr lang="en-US" sz="2000" dirty="0">
                <a:solidFill>
                  <a:schemeClr val="dk1"/>
                </a:solidFill>
              </a:rPr>
              <a:t>System can make a decision within 30 seconds</a:t>
            </a:r>
            <a:endParaRPr sz="2000" dirty="0">
              <a:solidFill>
                <a:schemeClr val="dk1"/>
              </a:solidFill>
            </a:endParaRPr>
          </a:p>
          <a:p>
            <a:pPr marL="457200" lvl="0" indent="-355600" rtl="0">
              <a:lnSpc>
                <a:spcPct val="115000"/>
              </a:lnSpc>
              <a:spcBef>
                <a:spcPts val="0"/>
              </a:spcBef>
              <a:spcAft>
                <a:spcPts val="0"/>
              </a:spcAft>
              <a:buClr>
                <a:schemeClr val="dk1"/>
              </a:buClr>
              <a:buSzPts val="2000"/>
              <a:buChar char="●"/>
            </a:pPr>
            <a:r>
              <a:rPr lang="en-US" sz="2000" dirty="0">
                <a:solidFill>
                  <a:schemeClr val="dk1"/>
                </a:solidFill>
              </a:rPr>
              <a:t>Anomaly detection rate at or above 70%</a:t>
            </a:r>
            <a:endParaRPr sz="2000" dirty="0">
              <a:solidFill>
                <a:schemeClr val="dk1"/>
              </a:solidFill>
            </a:endParaRPr>
          </a:p>
          <a:p>
            <a:pPr marL="457200" lvl="0" indent="-355600" rtl="0">
              <a:lnSpc>
                <a:spcPct val="115000"/>
              </a:lnSpc>
              <a:spcBef>
                <a:spcPts val="0"/>
              </a:spcBef>
              <a:spcAft>
                <a:spcPts val="0"/>
              </a:spcAft>
              <a:buClr>
                <a:schemeClr val="dk1"/>
              </a:buClr>
              <a:buSzPts val="2000"/>
              <a:buChar char="●"/>
            </a:pPr>
            <a:r>
              <a:rPr lang="en-US" sz="2000" dirty="0">
                <a:solidFill>
                  <a:schemeClr val="dk1"/>
                </a:solidFill>
              </a:rPr>
              <a:t>False alarm detection rate at or below 20%</a:t>
            </a:r>
            <a:endParaRPr sz="1800" dirty="0">
              <a:solidFill>
                <a:schemeClr val="dk1"/>
              </a:solidFill>
              <a:latin typeface="Arial"/>
              <a:ea typeface="Arial"/>
              <a:cs typeface="Arial"/>
              <a:sym typeface="Arial"/>
            </a:endParaRPr>
          </a:p>
          <a:p>
            <a:pPr marL="0" lvl="0" indent="0" rtl="0">
              <a:spcBef>
                <a:spcPts val="0"/>
              </a:spcBef>
              <a:spcAft>
                <a:spcPts val="0"/>
              </a:spcAft>
              <a:buNone/>
            </a:pPr>
            <a:endParaRPr sz="1800" dirty="0">
              <a:solidFill>
                <a:srgbClr val="3C78D8"/>
              </a:solidFill>
            </a:endParaRPr>
          </a:p>
          <a:p>
            <a:pPr marL="0" lvl="0" indent="0" rtl="0">
              <a:spcBef>
                <a:spcPts val="1000"/>
              </a:spcBef>
              <a:spcAft>
                <a:spcPts val="0"/>
              </a:spcAft>
              <a:buClr>
                <a:schemeClr val="dk1"/>
              </a:buClr>
              <a:buFont typeface="Arial"/>
              <a:buNone/>
            </a:pPr>
            <a:r>
              <a:rPr lang="en-US" sz="2400" b="1" dirty="0">
                <a:solidFill>
                  <a:srgbClr val="1C4587"/>
                </a:solidFill>
              </a:rPr>
              <a:t>Approach</a:t>
            </a:r>
            <a:endParaRPr sz="2400" b="1" dirty="0">
              <a:solidFill>
                <a:srgbClr val="1C4587"/>
              </a:solidFill>
            </a:endParaRPr>
          </a:p>
          <a:p>
            <a:pPr marL="0" lvl="0" indent="0" rtl="0">
              <a:lnSpc>
                <a:spcPct val="115000"/>
              </a:lnSpc>
              <a:spcBef>
                <a:spcPts val="1000"/>
              </a:spcBef>
              <a:spcAft>
                <a:spcPts val="0"/>
              </a:spcAft>
              <a:buClr>
                <a:schemeClr val="dk1"/>
              </a:buClr>
              <a:buSzPts val="1100"/>
              <a:buFont typeface="Arial"/>
              <a:buNone/>
            </a:pPr>
            <a:r>
              <a:rPr lang="en-US" sz="2000" dirty="0">
                <a:solidFill>
                  <a:schemeClr val="dk1"/>
                </a:solidFill>
              </a:rPr>
              <a:t>The Microsoft Kinect uses a depth sensor to detect the skeletons of people in a space, thus avoiding images that might invade the individual’s right to privacy. The Kinect passes the information about how people are moving to MATLAB, which uses a classifying machine learning program to interpret people’s behavior. MATLAB then decides whether the observed behavior is normal or suspicious, then alerts the appropriate personnel. The five behaviors which the system will recognize are walking, standing, waving, walking in groups, and standing in groups. These behaviors will then be classified into ‘normal’ and ‘abnormal’ categories by a Hidden Markov Model.</a:t>
            </a:r>
            <a:endParaRPr sz="2000" dirty="0">
              <a:solidFill>
                <a:schemeClr val="dk1"/>
              </a:solidFill>
            </a:endParaRPr>
          </a:p>
          <a:p>
            <a:pPr marL="0" lvl="0" indent="0" rtl="0">
              <a:spcBef>
                <a:spcPts val="1350"/>
              </a:spcBef>
              <a:spcAft>
                <a:spcPts val="0"/>
              </a:spcAft>
              <a:buClr>
                <a:schemeClr val="dk1"/>
              </a:buClr>
              <a:buSzPts val="1100"/>
              <a:buFont typeface="Arial"/>
              <a:buNone/>
            </a:pPr>
            <a:endParaRPr sz="1800" dirty="0">
              <a:solidFill>
                <a:schemeClr val="dk1"/>
              </a:solidFill>
            </a:endParaRPr>
          </a:p>
        </p:txBody>
      </p:sp>
      <p:sp>
        <p:nvSpPr>
          <p:cNvPr id="95" name="Shape 95"/>
          <p:cNvSpPr/>
          <p:nvPr/>
        </p:nvSpPr>
        <p:spPr>
          <a:xfrm>
            <a:off x="20811450" y="18615645"/>
            <a:ext cx="9362700" cy="1263221"/>
          </a:xfrm>
          <a:prstGeom prst="rect">
            <a:avLst/>
          </a:prstGeom>
          <a:solidFill>
            <a:schemeClr val="lt1"/>
          </a:solidFill>
          <a:ln w="38100" cap="flat" cmpd="sng">
            <a:solidFill>
              <a:srgbClr val="78697B"/>
            </a:solidFill>
            <a:prstDash val="solid"/>
            <a:miter lim="800000"/>
            <a:headEnd type="none" w="sm" len="sm"/>
            <a:tailEnd type="none" w="sm" len="sm"/>
          </a:ln>
        </p:spPr>
        <p:txBody>
          <a:bodyPr spcFirstLastPara="1" wrap="square" lIns="238925" tIns="62575" rIns="238925" bIns="238925" anchor="t" anchorCtr="0">
            <a:noAutofit/>
          </a:bodyPr>
          <a:lstStyle/>
          <a:p>
            <a:pPr marL="0" marR="0" lvl="0" indent="0" algn="l" rtl="0">
              <a:spcBef>
                <a:spcPts val="200"/>
              </a:spcBef>
              <a:spcAft>
                <a:spcPts val="200"/>
              </a:spcAft>
              <a:buNone/>
            </a:pPr>
            <a:r>
              <a:rPr lang="en-US" sz="2000" b="1" dirty="0">
                <a:solidFill>
                  <a:srgbClr val="1C4587"/>
                </a:solidFill>
              </a:rPr>
              <a:t>References</a:t>
            </a:r>
          </a:p>
          <a:p>
            <a:pPr marL="228600" lvl="0" indent="-228600">
              <a:buSzPts val="1100"/>
              <a:buAutoNum type="arabicPeriod"/>
            </a:pPr>
            <a:r>
              <a:rPr lang="en-US" sz="1000" dirty="0" err="1"/>
              <a:t>Jie</a:t>
            </a:r>
            <a:r>
              <a:rPr lang="en-US" sz="1000" dirty="0"/>
              <a:t> Yang, </a:t>
            </a:r>
            <a:r>
              <a:rPr lang="en-US" sz="1000" dirty="0" err="1"/>
              <a:t>Yangsheng</a:t>
            </a:r>
            <a:r>
              <a:rPr lang="en-US" sz="1000" dirty="0"/>
              <a:t> Xu and C. S. Chen, "Human action learning via hidden Markov model," in </a:t>
            </a:r>
            <a:r>
              <a:rPr lang="en-US" sz="1000" i="1" dirty="0"/>
              <a:t>IEEE Transactions on Systems, Man, and Cybernetics - Part A: Systems and Humans</a:t>
            </a:r>
            <a:r>
              <a:rPr lang="en-US" sz="1000" dirty="0"/>
              <a:t>, vol. 27, no. 1, pp. 34-44, Jan 1997.</a:t>
            </a:r>
          </a:p>
          <a:p>
            <a:pPr marL="228600" indent="-228600">
              <a:buSzPts val="1100"/>
              <a:buFont typeface="Arial"/>
              <a:buAutoNum type="arabicPeriod"/>
            </a:pPr>
            <a:r>
              <a:rPr lang="en-US" sz="1000" dirty="0"/>
              <a:t>P. </a:t>
            </a:r>
            <a:r>
              <a:rPr lang="en-US" sz="1000" dirty="0" err="1"/>
              <a:t>Turaga</a:t>
            </a:r>
            <a:r>
              <a:rPr lang="en-US" sz="1000" dirty="0"/>
              <a:t>, R. </a:t>
            </a:r>
            <a:r>
              <a:rPr lang="en-US" sz="1000" dirty="0" err="1"/>
              <a:t>Chellappa</a:t>
            </a:r>
            <a:r>
              <a:rPr lang="en-US" sz="1000" dirty="0"/>
              <a:t>, V. S. </a:t>
            </a:r>
            <a:r>
              <a:rPr lang="en-US" sz="1000" dirty="0" err="1"/>
              <a:t>Subrahmanian</a:t>
            </a:r>
            <a:r>
              <a:rPr lang="en-US" sz="1000" dirty="0"/>
              <a:t> and O. </a:t>
            </a:r>
            <a:r>
              <a:rPr lang="en-US" sz="1000" dirty="0" err="1"/>
              <a:t>Udrea</a:t>
            </a:r>
            <a:r>
              <a:rPr lang="en-US" sz="1000" dirty="0"/>
              <a:t>, "Machine Recognition of Human Activities: A Survey," in IEEE Transactions on Circuits and Systems for Video Technology, vol. 18, no. 11, pp. 1473-1488, Nov. 2008.</a:t>
            </a:r>
          </a:p>
          <a:p>
            <a:pPr marL="228600" indent="-228600">
              <a:buSzPts val="1100"/>
              <a:buFont typeface="Arial"/>
              <a:buAutoNum type="arabicPeriod"/>
            </a:pPr>
            <a:r>
              <a:rPr lang="en-US" sz="1000" dirty="0"/>
              <a:t>X. Zhu and Z. Liu, “Behavior Clustering for Anomaly Detection,” </a:t>
            </a:r>
            <a:r>
              <a:rPr lang="en-US" sz="1000" i="1" dirty="0"/>
              <a:t>Frontiers of Computer Science in China</a:t>
            </a:r>
            <a:r>
              <a:rPr lang="en-US" sz="1000" dirty="0"/>
              <a:t>, pp. 141–27, 2011.</a:t>
            </a:r>
            <a:endParaRPr lang="en-US" sz="2000" b="1" dirty="0">
              <a:solidFill>
                <a:srgbClr val="1C4587"/>
              </a:solidFill>
            </a:endParaRPr>
          </a:p>
          <a:p>
            <a:pPr>
              <a:buSzPts val="1100"/>
            </a:pPr>
            <a:endParaRPr lang="en-US" sz="1000" dirty="0"/>
          </a:p>
          <a:p>
            <a:pPr marL="228600" lvl="0" indent="-228600">
              <a:buSzPts val="1100"/>
              <a:buAutoNum type="arabicPeriod"/>
            </a:pPr>
            <a:endParaRPr lang="en-US" sz="1000" dirty="0"/>
          </a:p>
        </p:txBody>
      </p:sp>
      <p:cxnSp>
        <p:nvCxnSpPr>
          <p:cNvPr id="96" name="Shape 96"/>
          <p:cNvCxnSpPr/>
          <p:nvPr/>
        </p:nvCxnSpPr>
        <p:spPr>
          <a:xfrm>
            <a:off x="0" y="3332692"/>
            <a:ext cx="31089601" cy="49742"/>
          </a:xfrm>
          <a:prstGeom prst="straightConnector1">
            <a:avLst/>
          </a:prstGeom>
          <a:noFill/>
          <a:ln w="381000" cap="flat" cmpd="sng">
            <a:solidFill>
              <a:srgbClr val="A50021"/>
            </a:solidFill>
            <a:prstDash val="solid"/>
            <a:round/>
            <a:headEnd type="none" w="sm" len="sm"/>
            <a:tailEnd type="none" w="sm" len="sm"/>
          </a:ln>
        </p:spPr>
      </p:cxnSp>
      <p:sp>
        <p:nvSpPr>
          <p:cNvPr id="97" name="Shape 97"/>
          <p:cNvSpPr txBox="1"/>
          <p:nvPr/>
        </p:nvSpPr>
        <p:spPr>
          <a:xfrm>
            <a:off x="3238500" y="1"/>
            <a:ext cx="23964900" cy="1971408"/>
          </a:xfrm>
          <a:prstGeom prst="rect">
            <a:avLst/>
          </a:prstGeom>
          <a:noFill/>
          <a:ln>
            <a:noFill/>
          </a:ln>
        </p:spPr>
        <p:txBody>
          <a:bodyPr spcFirstLastPara="1" wrap="square" lIns="62575" tIns="31275" rIns="62575" bIns="31275" anchor="t" anchorCtr="0">
            <a:noAutofit/>
          </a:bodyPr>
          <a:lstStyle/>
          <a:p>
            <a:pPr marL="0" marR="0" lvl="0" indent="0" algn="ctr" rtl="0">
              <a:spcBef>
                <a:spcPts val="0"/>
              </a:spcBef>
              <a:spcAft>
                <a:spcPts val="0"/>
              </a:spcAft>
              <a:buClr>
                <a:schemeClr val="dk1"/>
              </a:buClr>
              <a:buSzPts val="1100"/>
              <a:buFont typeface="Arial"/>
              <a:buNone/>
            </a:pPr>
            <a:r>
              <a:rPr lang="en-US" sz="6200" b="1">
                <a:solidFill>
                  <a:srgbClr val="1C4587"/>
                </a:solidFill>
              </a:rPr>
              <a:t>Smart Camera: The Design and Implementation of an Anonymous Security System to Intercept Assault </a:t>
            </a:r>
            <a:endParaRPr sz="6200" b="1">
              <a:solidFill>
                <a:srgbClr val="1C4587"/>
              </a:solidFill>
            </a:endParaRPr>
          </a:p>
          <a:p>
            <a:pPr marL="0" marR="0" lvl="0" indent="0" algn="ctr" rtl="0">
              <a:spcBef>
                <a:spcPts val="0"/>
              </a:spcBef>
              <a:spcAft>
                <a:spcPts val="0"/>
              </a:spcAft>
              <a:buNone/>
            </a:pPr>
            <a:endParaRPr sz="6200" b="1">
              <a:solidFill>
                <a:srgbClr val="000090"/>
              </a:solidFill>
            </a:endParaRPr>
          </a:p>
        </p:txBody>
      </p:sp>
      <p:sp>
        <p:nvSpPr>
          <p:cNvPr id="98" name="Shape 98"/>
          <p:cNvSpPr txBox="1"/>
          <p:nvPr/>
        </p:nvSpPr>
        <p:spPr>
          <a:xfrm>
            <a:off x="0" y="2039409"/>
            <a:ext cx="31089601" cy="1171189"/>
          </a:xfrm>
          <a:prstGeom prst="rect">
            <a:avLst/>
          </a:prstGeom>
          <a:noFill/>
          <a:ln>
            <a:noFill/>
          </a:ln>
        </p:spPr>
        <p:txBody>
          <a:bodyPr spcFirstLastPara="1" wrap="square" lIns="62575" tIns="31275" rIns="62575" bIns="31275" anchor="t" anchorCtr="0">
            <a:noAutofit/>
          </a:bodyPr>
          <a:lstStyle/>
          <a:p>
            <a:pPr marL="0" marR="0" lvl="0" indent="0" algn="ctr" rtl="0">
              <a:spcBef>
                <a:spcPts val="0"/>
              </a:spcBef>
              <a:spcAft>
                <a:spcPts val="0"/>
              </a:spcAft>
              <a:buNone/>
            </a:pPr>
            <a:r>
              <a:rPr lang="en-US" sz="4100">
                <a:solidFill>
                  <a:srgbClr val="7F7F7F"/>
                </a:solidFill>
                <a:latin typeface="Arial"/>
                <a:ea typeface="Arial"/>
                <a:cs typeface="Arial"/>
                <a:sym typeface="Arial"/>
              </a:rPr>
              <a:t>Keely Jones, Amy Weber, </a:t>
            </a:r>
            <a:r>
              <a:rPr lang="en-US" sz="4100">
                <a:solidFill>
                  <a:srgbClr val="7F7F7F"/>
                </a:solidFill>
              </a:rPr>
              <a:t>Hossein Asghari</a:t>
            </a:r>
            <a:endParaRPr sz="4100">
              <a:solidFill>
                <a:srgbClr val="7F7F7F"/>
              </a:solidFill>
              <a:latin typeface="Arial"/>
              <a:ea typeface="Arial"/>
              <a:cs typeface="Arial"/>
              <a:sym typeface="Arial"/>
            </a:endParaRPr>
          </a:p>
          <a:p>
            <a:pPr marL="0" marR="0" lvl="0" indent="0" algn="ctr" rtl="0">
              <a:spcBef>
                <a:spcPts val="0"/>
              </a:spcBef>
              <a:spcAft>
                <a:spcPts val="0"/>
              </a:spcAft>
              <a:buNone/>
            </a:pPr>
            <a:endParaRPr sz="3100">
              <a:solidFill>
                <a:srgbClr val="7F7F7F"/>
              </a:solidFill>
              <a:latin typeface="Arial"/>
              <a:ea typeface="Arial"/>
              <a:cs typeface="Arial"/>
              <a:sym typeface="Arial"/>
            </a:endParaRPr>
          </a:p>
        </p:txBody>
      </p:sp>
      <p:pic>
        <p:nvPicPr>
          <p:cNvPr id="99" name="Shape 99" descr="fss_vt_rg_pc.EPS.pdf"/>
          <p:cNvPicPr preferRelativeResize="0"/>
          <p:nvPr/>
        </p:nvPicPr>
        <p:blipFill rotWithShape="1">
          <a:blip r:embed="rId5">
            <a:alphaModFix/>
          </a:blip>
          <a:srcRect/>
          <a:stretch/>
        </p:blipFill>
        <p:spPr>
          <a:xfrm>
            <a:off x="1025525" y="1081800"/>
            <a:ext cx="3962400" cy="1318318"/>
          </a:xfrm>
          <a:prstGeom prst="rect">
            <a:avLst/>
          </a:prstGeom>
          <a:noFill/>
          <a:ln>
            <a:noFill/>
          </a:ln>
        </p:spPr>
      </p:pic>
      <p:sp>
        <p:nvSpPr>
          <p:cNvPr id="100" name="Shape 100"/>
          <p:cNvSpPr/>
          <p:nvPr/>
        </p:nvSpPr>
        <p:spPr>
          <a:xfrm>
            <a:off x="20811450" y="20771893"/>
            <a:ext cx="9362700" cy="375982"/>
          </a:xfrm>
          <a:prstGeom prst="rect">
            <a:avLst/>
          </a:prstGeom>
          <a:solidFill>
            <a:schemeClr val="lt1"/>
          </a:solidFill>
          <a:ln w="38100" cap="flat" cmpd="sng">
            <a:solidFill>
              <a:srgbClr val="78697B"/>
            </a:solidFill>
            <a:prstDash val="solid"/>
            <a:round/>
            <a:headEnd type="none" w="sm" len="sm"/>
            <a:tailEnd type="none" w="sm" len="sm"/>
          </a:ln>
        </p:spPr>
        <p:txBody>
          <a:bodyPr spcFirstLastPara="1" wrap="square" lIns="238925" tIns="62575" rIns="238925" bIns="238925" anchor="t" anchorCtr="0">
            <a:noAutofit/>
          </a:bodyPr>
          <a:lstStyle/>
          <a:p>
            <a:pPr marL="0" marR="0" lvl="0" indent="0" algn="l" rtl="0">
              <a:spcAft>
                <a:spcPts val="0"/>
              </a:spcAft>
              <a:buNone/>
            </a:pPr>
            <a:r>
              <a:rPr lang="en-US" sz="2000" b="1" dirty="0">
                <a:solidFill>
                  <a:srgbClr val="1C4587"/>
                </a:solidFill>
                <a:latin typeface="Arial"/>
                <a:ea typeface="Arial"/>
                <a:cs typeface="Arial"/>
                <a:sym typeface="Arial"/>
              </a:rPr>
              <a:t>Contact: </a:t>
            </a:r>
            <a:r>
              <a:rPr lang="en-US" sz="2000" b="1" dirty="0" err="1">
                <a:solidFill>
                  <a:srgbClr val="1C4587"/>
                </a:solidFill>
              </a:rPr>
              <a:t>kly_jns@yahoo.com</a:t>
            </a:r>
            <a:r>
              <a:rPr lang="en-US" sz="2000" b="1" dirty="0">
                <a:solidFill>
                  <a:srgbClr val="1C4587"/>
                </a:solidFill>
              </a:rPr>
              <a:t>, aballerina22gmail.com</a:t>
            </a:r>
            <a:endParaRPr sz="2500" b="1" dirty="0">
              <a:solidFill>
                <a:srgbClr val="3C78D8"/>
              </a:solidFill>
            </a:endParaRPr>
          </a:p>
        </p:txBody>
      </p:sp>
      <p:sp>
        <p:nvSpPr>
          <p:cNvPr id="101" name="Shape 101"/>
          <p:cNvSpPr txBox="1"/>
          <p:nvPr/>
        </p:nvSpPr>
        <p:spPr>
          <a:xfrm>
            <a:off x="0" y="2590800"/>
            <a:ext cx="31089601" cy="540247"/>
          </a:xfrm>
          <a:prstGeom prst="rect">
            <a:avLst/>
          </a:prstGeom>
          <a:noFill/>
          <a:ln>
            <a:noFill/>
          </a:ln>
        </p:spPr>
        <p:txBody>
          <a:bodyPr spcFirstLastPara="1" wrap="square" lIns="62575" tIns="31275" rIns="62575" bIns="31275" anchor="t" anchorCtr="0">
            <a:noAutofit/>
          </a:bodyPr>
          <a:lstStyle/>
          <a:p>
            <a:pPr marL="0" marR="0" lvl="0" indent="0" algn="ctr" rtl="0">
              <a:spcBef>
                <a:spcPts val="0"/>
              </a:spcBef>
              <a:spcAft>
                <a:spcPts val="0"/>
              </a:spcAft>
              <a:buNone/>
            </a:pPr>
            <a:r>
              <a:rPr lang="en-US" sz="3100" baseline="30000" dirty="0">
                <a:solidFill>
                  <a:srgbClr val="7F7F7F"/>
                </a:solidFill>
              </a:rPr>
              <a:t> </a:t>
            </a:r>
            <a:r>
              <a:rPr lang="en-US" sz="3100" dirty="0">
                <a:solidFill>
                  <a:srgbClr val="7F7F7F"/>
                </a:solidFill>
                <a:latin typeface="Arial"/>
                <a:ea typeface="Arial"/>
                <a:cs typeface="Arial"/>
                <a:sym typeface="Arial"/>
              </a:rPr>
              <a:t>Loyola Marymount University, Department of </a:t>
            </a:r>
            <a:r>
              <a:rPr lang="en-US" sz="3100" dirty="0">
                <a:solidFill>
                  <a:srgbClr val="7F7F7F"/>
                </a:solidFill>
              </a:rPr>
              <a:t>Electrical Engineering and Computer Science</a:t>
            </a:r>
            <a:endParaRPr sz="3100" dirty="0">
              <a:solidFill>
                <a:srgbClr val="7F7F7F"/>
              </a:solidFill>
              <a:latin typeface="Arial"/>
              <a:ea typeface="Arial"/>
              <a:cs typeface="Arial"/>
              <a:sym typeface="Arial"/>
            </a:endParaRPr>
          </a:p>
        </p:txBody>
      </p:sp>
      <p:sp>
        <p:nvSpPr>
          <p:cNvPr id="103" name="Shape 103"/>
          <p:cNvSpPr txBox="1"/>
          <p:nvPr/>
        </p:nvSpPr>
        <p:spPr>
          <a:xfrm>
            <a:off x="10515600" y="6521116"/>
            <a:ext cx="184731" cy="100027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5900">
              <a:solidFill>
                <a:schemeClr val="lt1"/>
              </a:solidFill>
              <a:latin typeface="Arial"/>
              <a:ea typeface="Arial"/>
              <a:cs typeface="Arial"/>
              <a:sym typeface="Arial"/>
            </a:endParaRPr>
          </a:p>
        </p:txBody>
      </p:sp>
      <p:pic>
        <p:nvPicPr>
          <p:cNvPr id="104" name="Shape 104" descr="fss_vt_rg_pc.EPS.pdf"/>
          <p:cNvPicPr preferRelativeResize="0"/>
          <p:nvPr/>
        </p:nvPicPr>
        <p:blipFill rotWithShape="1">
          <a:blip r:embed="rId5">
            <a:alphaModFix/>
          </a:blip>
          <a:srcRect/>
          <a:stretch/>
        </p:blipFill>
        <p:spPr>
          <a:xfrm>
            <a:off x="26212800" y="1122250"/>
            <a:ext cx="3962401" cy="1318318"/>
          </a:xfrm>
          <a:prstGeom prst="rect">
            <a:avLst/>
          </a:prstGeom>
          <a:noFill/>
          <a:ln>
            <a:noFill/>
          </a:ln>
        </p:spPr>
      </p:pic>
      <p:sp>
        <p:nvSpPr>
          <p:cNvPr id="105" name="Shape 105"/>
          <p:cNvSpPr txBox="1"/>
          <p:nvPr/>
        </p:nvSpPr>
        <p:spPr>
          <a:xfrm>
            <a:off x="12741675" y="11833568"/>
            <a:ext cx="5489400" cy="358893"/>
          </a:xfrm>
          <a:prstGeom prst="rect">
            <a:avLst/>
          </a:prstGeom>
          <a:solidFill>
            <a:schemeClr val="bg1"/>
          </a:solidFill>
          <a:ln>
            <a:noFill/>
          </a:ln>
        </p:spPr>
        <p:txBody>
          <a:bodyPr spcFirstLastPara="1" wrap="square" lIns="91425" tIns="91425" rIns="91425" bIns="91425" anchor="t" anchorCtr="0">
            <a:noAutofit/>
          </a:bodyPr>
          <a:lstStyle/>
          <a:p>
            <a:pPr marL="0" lvl="0" indent="0" algn="ctr" rtl="0">
              <a:spcAft>
                <a:spcPts val="0"/>
              </a:spcAft>
              <a:buNone/>
            </a:pPr>
            <a:r>
              <a:rPr lang="en-US" sz="1200" b="1" dirty="0"/>
              <a:t>Figure 3: Outline of process used to classify behaviors in real-time</a:t>
            </a:r>
            <a:endParaRPr b="1" dirty="0"/>
          </a:p>
        </p:txBody>
      </p:sp>
      <p:grpSp>
        <p:nvGrpSpPr>
          <p:cNvPr id="106" name="Shape 106"/>
          <p:cNvGrpSpPr/>
          <p:nvPr/>
        </p:nvGrpSpPr>
        <p:grpSpPr>
          <a:xfrm>
            <a:off x="20811450" y="3890026"/>
            <a:ext cx="9338500" cy="11004311"/>
            <a:chOff x="10829825" y="12381725"/>
            <a:chExt cx="9338500" cy="8282019"/>
          </a:xfrm>
        </p:grpSpPr>
        <p:sp>
          <p:nvSpPr>
            <p:cNvPr id="107" name="Shape 107"/>
            <p:cNvSpPr/>
            <p:nvPr/>
          </p:nvSpPr>
          <p:spPr>
            <a:xfrm>
              <a:off x="10829825" y="12411644"/>
              <a:ext cx="9338500" cy="8252100"/>
            </a:xfrm>
            <a:prstGeom prst="rect">
              <a:avLst/>
            </a:prstGeom>
            <a:solidFill>
              <a:schemeClr val="lt1"/>
            </a:solidFill>
            <a:ln w="38100" cap="flat" cmpd="sng">
              <a:solidFill>
                <a:srgbClr val="78697B"/>
              </a:solidFill>
              <a:prstDash val="solid"/>
              <a:miter lim="800000"/>
              <a:headEnd type="none" w="sm" len="sm"/>
              <a:tailEnd type="none" w="sm" len="sm"/>
            </a:ln>
          </p:spPr>
          <p:txBody>
            <a:bodyPr spcFirstLastPara="1" wrap="square" lIns="238925" tIns="62575" rIns="238925" bIns="238925" anchor="t" anchorCtr="0">
              <a:noAutofit/>
            </a:bodyPr>
            <a:lstStyle/>
            <a:p>
              <a:pPr marL="0" lvl="0" indent="0" rtl="0">
                <a:lnSpc>
                  <a:spcPct val="115000"/>
                </a:lnSpc>
                <a:spcBef>
                  <a:spcPts val="0"/>
                </a:spcBef>
                <a:spcAft>
                  <a:spcPts val="0"/>
                </a:spcAft>
                <a:buNone/>
              </a:pPr>
              <a:endParaRPr sz="2000" dirty="0">
                <a:solidFill>
                  <a:srgbClr val="1C4587"/>
                </a:solidFill>
              </a:endParaRPr>
            </a:p>
            <a:p>
              <a:pPr marL="0" lvl="0" indent="0" rtl="0">
                <a:lnSpc>
                  <a:spcPct val="115000"/>
                </a:lnSpc>
                <a:spcBef>
                  <a:spcPts val="0"/>
                </a:spcBef>
                <a:spcAft>
                  <a:spcPts val="0"/>
                </a:spcAft>
                <a:buNone/>
              </a:pPr>
              <a:endParaRPr sz="2700" b="1" dirty="0">
                <a:solidFill>
                  <a:srgbClr val="1C4587"/>
                </a:solidFill>
              </a:endParaRPr>
            </a:p>
            <a:p>
              <a:pPr marL="0" lvl="0" indent="0" rtl="0">
                <a:lnSpc>
                  <a:spcPct val="115000"/>
                </a:lnSpc>
                <a:spcBef>
                  <a:spcPts val="1000"/>
                </a:spcBef>
                <a:spcAft>
                  <a:spcPts val="0"/>
                </a:spcAft>
                <a:buNone/>
              </a:pPr>
              <a:endParaRPr sz="2700" b="1" dirty="0">
                <a:solidFill>
                  <a:srgbClr val="1C4587"/>
                </a:solidFill>
              </a:endParaRPr>
            </a:p>
            <a:p>
              <a:pPr marL="0" lvl="0" indent="0" rtl="0">
                <a:spcBef>
                  <a:spcPts val="1000"/>
                </a:spcBef>
                <a:spcAft>
                  <a:spcPts val="0"/>
                </a:spcAft>
                <a:buNone/>
              </a:pPr>
              <a:endParaRPr sz="2700" b="1" dirty="0">
                <a:solidFill>
                  <a:srgbClr val="3C78D8"/>
                </a:solidFill>
              </a:endParaRPr>
            </a:p>
            <a:p>
              <a:pPr marL="0" marR="0" lvl="0" indent="0" algn="l" rtl="0">
                <a:spcBef>
                  <a:spcPts val="1350"/>
                </a:spcBef>
                <a:spcAft>
                  <a:spcPts val="0"/>
                </a:spcAft>
                <a:buNone/>
              </a:pPr>
              <a:endParaRPr sz="1200" dirty="0">
                <a:solidFill>
                  <a:srgbClr val="A50021"/>
                </a:solidFill>
              </a:endParaRPr>
            </a:p>
          </p:txBody>
        </p:sp>
        <p:sp>
          <p:nvSpPr>
            <p:cNvPr id="109" name="Shape 109"/>
            <p:cNvSpPr txBox="1"/>
            <p:nvPr/>
          </p:nvSpPr>
          <p:spPr>
            <a:xfrm>
              <a:off x="16736814" y="14668649"/>
              <a:ext cx="3348500" cy="324491"/>
            </a:xfrm>
            <a:prstGeom prst="rect">
              <a:avLst/>
            </a:prstGeom>
            <a:solidFill>
              <a:schemeClr val="bg1"/>
            </a:solidFill>
            <a:ln>
              <a:noFill/>
            </a:ln>
          </p:spPr>
          <p:txBody>
            <a:bodyPr spcFirstLastPara="1" wrap="square" lIns="91425" tIns="91425" rIns="91425" bIns="91425" anchor="t" anchorCtr="0">
              <a:noAutofit/>
            </a:bodyPr>
            <a:lstStyle/>
            <a:p>
              <a:pPr marL="0" lvl="0" indent="0" rtl="0">
                <a:spcBef>
                  <a:spcPts val="0"/>
                </a:spcBef>
                <a:spcAft>
                  <a:spcPts val="0"/>
                </a:spcAft>
                <a:buClr>
                  <a:schemeClr val="dk1"/>
                </a:buClr>
                <a:buFont typeface="Arial"/>
                <a:buNone/>
              </a:pPr>
              <a:r>
                <a:rPr lang="en-US" sz="1200" b="1" dirty="0"/>
                <a:t>Figure 8: Results of accuracy testing for ‘normal’ vs. ‘abnormal'</a:t>
              </a:r>
              <a:endParaRPr b="1" dirty="0"/>
            </a:p>
          </p:txBody>
        </p:sp>
        <p:sp>
          <p:nvSpPr>
            <p:cNvPr id="110" name="Shape 110"/>
            <p:cNvSpPr txBox="1"/>
            <p:nvPr/>
          </p:nvSpPr>
          <p:spPr>
            <a:xfrm>
              <a:off x="10965225" y="12381725"/>
              <a:ext cx="5240700" cy="3541446"/>
            </a:xfrm>
            <a:prstGeom prst="rect">
              <a:avLst/>
            </a:prstGeom>
            <a:noFill/>
            <a:ln>
              <a:noFill/>
            </a:ln>
          </p:spPr>
          <p:txBody>
            <a:bodyPr spcFirstLastPara="1" wrap="square" lIns="91425" tIns="91425" rIns="91425" bIns="91425" anchor="t" anchorCtr="0">
              <a:noAutofit/>
            </a:bodyPr>
            <a:lstStyle/>
            <a:p>
              <a:pPr marL="0" lvl="0" indent="0" rtl="0">
                <a:spcBef>
                  <a:spcPts val="1000"/>
                </a:spcBef>
                <a:spcAft>
                  <a:spcPts val="0"/>
                </a:spcAft>
                <a:buClr>
                  <a:schemeClr val="dk1"/>
                </a:buClr>
                <a:buSzPts val="1100"/>
                <a:buFont typeface="Arial"/>
                <a:buNone/>
              </a:pPr>
              <a:r>
                <a:rPr lang="en-US" sz="2400" b="1" dirty="0">
                  <a:solidFill>
                    <a:srgbClr val="1C4587"/>
                  </a:solidFill>
                </a:rPr>
                <a:t>Accuracy Testing</a:t>
              </a:r>
              <a:endParaRPr sz="2400" b="1" dirty="0">
                <a:solidFill>
                  <a:srgbClr val="1C4587"/>
                </a:solidFill>
              </a:endParaRPr>
            </a:p>
            <a:p>
              <a:pPr marL="0" lvl="0" indent="0">
                <a:lnSpc>
                  <a:spcPct val="115000"/>
                </a:lnSpc>
                <a:spcBef>
                  <a:spcPts val="1000"/>
                </a:spcBef>
                <a:spcAft>
                  <a:spcPts val="0"/>
                </a:spcAft>
                <a:buClr>
                  <a:schemeClr val="dk1"/>
                </a:buClr>
                <a:buSzPts val="1100"/>
                <a:buFont typeface="Arial"/>
                <a:buNone/>
              </a:pPr>
              <a:r>
                <a:rPr lang="en-US" sz="2000" dirty="0">
                  <a:solidFill>
                    <a:schemeClr val="dk1"/>
                  </a:solidFill>
                </a:rPr>
                <a:t>To determine the accuracy for the detection of behaviors, the program was run for fifteen trials of thirty seconds, with a person acting out each movement in front of the camera. After thirty seconds of each behavior, the labels were sorted into ‘normal’ or ‘abnormal’ as seen in Figure 8.</a:t>
              </a:r>
              <a:endParaRPr dirty="0"/>
            </a:p>
          </p:txBody>
        </p:sp>
      </p:grpSp>
      <p:grpSp>
        <p:nvGrpSpPr>
          <p:cNvPr id="111" name="Shape 111"/>
          <p:cNvGrpSpPr/>
          <p:nvPr/>
        </p:nvGrpSpPr>
        <p:grpSpPr>
          <a:xfrm>
            <a:off x="10824225" y="12674600"/>
            <a:ext cx="9344100" cy="8508108"/>
            <a:chOff x="20818650" y="7762188"/>
            <a:chExt cx="9344100" cy="8290887"/>
          </a:xfrm>
        </p:grpSpPr>
        <p:sp>
          <p:nvSpPr>
            <p:cNvPr id="112" name="Shape 112"/>
            <p:cNvSpPr/>
            <p:nvPr/>
          </p:nvSpPr>
          <p:spPr>
            <a:xfrm>
              <a:off x="20818650" y="7762188"/>
              <a:ext cx="9344100" cy="8290887"/>
            </a:xfrm>
            <a:prstGeom prst="rect">
              <a:avLst/>
            </a:prstGeom>
            <a:solidFill>
              <a:schemeClr val="lt1"/>
            </a:solidFill>
            <a:ln w="38100" cap="flat" cmpd="sng">
              <a:solidFill>
                <a:srgbClr val="78697B"/>
              </a:solidFill>
              <a:prstDash val="solid"/>
              <a:miter lim="800000"/>
              <a:headEnd type="none" w="sm" len="sm"/>
              <a:tailEnd type="none" w="sm" len="sm"/>
            </a:ln>
          </p:spPr>
          <p:txBody>
            <a:bodyPr spcFirstLastPara="1" wrap="square" lIns="238925" tIns="62575" rIns="238925" bIns="238925" anchor="t" anchorCtr="0">
              <a:noAutofit/>
            </a:bodyPr>
            <a:lstStyle/>
            <a:p>
              <a:pPr marL="0" marR="0" lvl="0" indent="0" algn="l" rtl="0">
                <a:spcBef>
                  <a:spcPts val="1350"/>
                </a:spcBef>
                <a:spcAft>
                  <a:spcPts val="0"/>
                </a:spcAft>
                <a:buNone/>
              </a:pPr>
              <a:r>
                <a:rPr lang="en-US" sz="2400" b="1" dirty="0">
                  <a:solidFill>
                    <a:srgbClr val="1C4587"/>
                  </a:solidFill>
                </a:rPr>
                <a:t>Detected Behaviors</a:t>
              </a:r>
              <a:endParaRPr sz="1800" dirty="0"/>
            </a:p>
            <a:p>
              <a:pPr marL="0" marR="0" lvl="0" indent="0" algn="l" rtl="0">
                <a:spcBef>
                  <a:spcPts val="1350"/>
                </a:spcBef>
                <a:spcAft>
                  <a:spcPts val="0"/>
                </a:spcAft>
                <a:buNone/>
              </a:pPr>
              <a:endParaRPr sz="1800" dirty="0"/>
            </a:p>
          </p:txBody>
        </p:sp>
        <p:grpSp>
          <p:nvGrpSpPr>
            <p:cNvPr id="113" name="Shape 113"/>
            <p:cNvGrpSpPr/>
            <p:nvPr/>
          </p:nvGrpSpPr>
          <p:grpSpPr>
            <a:xfrm>
              <a:off x="21057800" y="8662160"/>
              <a:ext cx="8724651" cy="7249927"/>
              <a:chOff x="21184800" y="10682073"/>
              <a:chExt cx="8724651" cy="7249927"/>
            </a:xfrm>
          </p:grpSpPr>
          <p:sp>
            <p:nvSpPr>
              <p:cNvPr id="114" name="Shape 114"/>
              <p:cNvSpPr txBox="1"/>
              <p:nvPr/>
            </p:nvSpPr>
            <p:spPr>
              <a:xfrm>
                <a:off x="25891475" y="13688889"/>
                <a:ext cx="4017900" cy="540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200" b="1" dirty="0"/>
                  <a:t>Figure 5: Wave (Normal) vs. Abnormal algorithm detecting ‘Wave’ and ‘Stand’</a:t>
                </a:r>
                <a:endParaRPr sz="1200" b="1" dirty="0"/>
              </a:p>
              <a:p>
                <a:pPr marL="0" lvl="0" indent="0" rtl="0">
                  <a:spcBef>
                    <a:spcPts val="1350"/>
                  </a:spcBef>
                  <a:spcAft>
                    <a:spcPts val="0"/>
                  </a:spcAft>
                  <a:buNone/>
                </a:pPr>
                <a:endParaRPr sz="1200" b="1" dirty="0"/>
              </a:p>
            </p:txBody>
          </p:sp>
          <p:sp>
            <p:nvSpPr>
              <p:cNvPr id="115" name="Shape 115"/>
              <p:cNvSpPr txBox="1"/>
              <p:nvPr/>
            </p:nvSpPr>
            <p:spPr>
              <a:xfrm>
                <a:off x="21184800" y="13723491"/>
                <a:ext cx="4128600" cy="540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200" b="1" dirty="0"/>
                  <a:t>Figure 4: Stand (Normal) vs. Abnormal algorithm detecting ‘Stand’</a:t>
                </a:r>
                <a:endParaRPr sz="1200" b="1" dirty="0"/>
              </a:p>
              <a:p>
                <a:pPr marL="0" lvl="0" indent="0" rtl="0">
                  <a:spcBef>
                    <a:spcPts val="1350"/>
                  </a:spcBef>
                  <a:spcAft>
                    <a:spcPts val="0"/>
                  </a:spcAft>
                  <a:buNone/>
                </a:pPr>
                <a:endParaRPr sz="1200" b="1" dirty="0"/>
              </a:p>
            </p:txBody>
          </p:sp>
          <p:grpSp>
            <p:nvGrpSpPr>
              <p:cNvPr id="116" name="Shape 116"/>
              <p:cNvGrpSpPr/>
              <p:nvPr/>
            </p:nvGrpSpPr>
            <p:grpSpPr>
              <a:xfrm>
                <a:off x="21184800" y="10682073"/>
                <a:ext cx="8724651" cy="6709626"/>
                <a:chOff x="21354800" y="4720373"/>
                <a:chExt cx="8724651" cy="6709626"/>
              </a:xfrm>
            </p:grpSpPr>
            <p:pic>
              <p:nvPicPr>
                <p:cNvPr id="117" name="Shape 117"/>
                <p:cNvPicPr preferRelativeResize="0"/>
                <p:nvPr/>
              </p:nvPicPr>
              <p:blipFill rotWithShape="1">
                <a:blip r:embed="rId6">
                  <a:alphaModFix/>
                </a:blip>
                <a:srcRect l="1897" t="3164" r="1800" b="5901"/>
                <a:stretch/>
              </p:blipFill>
              <p:spPr>
                <a:xfrm>
                  <a:off x="21354800" y="4720373"/>
                  <a:ext cx="4164502" cy="3008070"/>
                </a:xfrm>
                <a:prstGeom prst="rect">
                  <a:avLst/>
                </a:prstGeom>
                <a:noFill/>
                <a:ln>
                  <a:noFill/>
                </a:ln>
              </p:spPr>
            </p:pic>
            <p:pic>
              <p:nvPicPr>
                <p:cNvPr id="118" name="Shape 118"/>
                <p:cNvPicPr preferRelativeResize="0"/>
                <p:nvPr/>
              </p:nvPicPr>
              <p:blipFill rotWithShape="1">
                <a:blip r:embed="rId7">
                  <a:alphaModFix/>
                </a:blip>
                <a:srcRect l="2165" t="2712" r="3699" b="8073"/>
                <a:stretch/>
              </p:blipFill>
              <p:spPr>
                <a:xfrm>
                  <a:off x="26025800" y="4726687"/>
                  <a:ext cx="4053651" cy="2995431"/>
                </a:xfrm>
                <a:prstGeom prst="rect">
                  <a:avLst/>
                </a:prstGeom>
                <a:noFill/>
                <a:ln>
                  <a:noFill/>
                </a:ln>
              </p:spPr>
            </p:pic>
            <p:pic>
              <p:nvPicPr>
                <p:cNvPr id="119" name="Shape 119"/>
                <p:cNvPicPr preferRelativeResize="0"/>
                <p:nvPr/>
              </p:nvPicPr>
              <p:blipFill rotWithShape="1">
                <a:blip r:embed="rId8">
                  <a:alphaModFix/>
                </a:blip>
                <a:srcRect l="2060" t="2549" r="1637" b="1591"/>
                <a:stretch/>
              </p:blipFill>
              <p:spPr>
                <a:xfrm>
                  <a:off x="26025800" y="8352675"/>
                  <a:ext cx="4053648" cy="3077324"/>
                </a:xfrm>
                <a:prstGeom prst="rect">
                  <a:avLst/>
                </a:prstGeom>
                <a:noFill/>
                <a:ln>
                  <a:noFill/>
                </a:ln>
              </p:spPr>
            </p:pic>
            <p:pic>
              <p:nvPicPr>
                <p:cNvPr id="120" name="Shape 120"/>
                <p:cNvPicPr preferRelativeResize="0"/>
                <p:nvPr/>
              </p:nvPicPr>
              <p:blipFill rotWithShape="1">
                <a:blip r:embed="rId9">
                  <a:alphaModFix/>
                </a:blip>
                <a:srcRect l="2165" t="2168" r="3699" b="4747"/>
                <a:stretch/>
              </p:blipFill>
              <p:spPr>
                <a:xfrm>
                  <a:off x="21354808" y="8352675"/>
                  <a:ext cx="4164493" cy="3077323"/>
                </a:xfrm>
                <a:prstGeom prst="rect">
                  <a:avLst/>
                </a:prstGeom>
                <a:noFill/>
                <a:ln>
                  <a:noFill/>
                </a:ln>
              </p:spPr>
            </p:pic>
          </p:grpSp>
          <p:sp>
            <p:nvSpPr>
              <p:cNvPr id="121" name="Shape 121"/>
              <p:cNvSpPr txBox="1"/>
              <p:nvPr/>
            </p:nvSpPr>
            <p:spPr>
              <a:xfrm>
                <a:off x="21184800" y="17391700"/>
                <a:ext cx="4128600" cy="540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200" b="1" dirty="0"/>
                  <a:t>Figure 6: Walk (Normal) vs. Abnormal algorithm detecting ‘Walk’</a:t>
                </a:r>
                <a:endParaRPr sz="1200" b="1" dirty="0"/>
              </a:p>
              <a:p>
                <a:pPr marL="0" lvl="0" indent="0" rtl="0">
                  <a:spcBef>
                    <a:spcPts val="1350"/>
                  </a:spcBef>
                  <a:spcAft>
                    <a:spcPts val="0"/>
                  </a:spcAft>
                  <a:buNone/>
                </a:pPr>
                <a:endParaRPr sz="1200" b="1" dirty="0"/>
              </a:p>
            </p:txBody>
          </p:sp>
          <p:sp>
            <p:nvSpPr>
              <p:cNvPr id="122" name="Shape 122"/>
              <p:cNvSpPr txBox="1"/>
              <p:nvPr/>
            </p:nvSpPr>
            <p:spPr>
              <a:xfrm>
                <a:off x="25891475" y="17391700"/>
                <a:ext cx="4017900" cy="540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US" sz="1200" b="1" dirty="0">
                    <a:solidFill>
                      <a:schemeClr val="dk1"/>
                    </a:solidFill>
                  </a:rPr>
                  <a:t>Figure 7: Falling appears as ‘Abnormal’ for all algorithms</a:t>
                </a:r>
                <a:endParaRPr b="1" dirty="0">
                  <a:solidFill>
                    <a:schemeClr val="dk1"/>
                  </a:solidFill>
                </a:endParaRPr>
              </a:p>
              <a:p>
                <a:pPr marL="0" lvl="0" indent="0" rtl="0">
                  <a:spcBef>
                    <a:spcPts val="0"/>
                  </a:spcBef>
                  <a:spcAft>
                    <a:spcPts val="0"/>
                  </a:spcAft>
                  <a:buNone/>
                </a:pPr>
                <a:endParaRPr sz="1200" b="1" dirty="0"/>
              </a:p>
              <a:p>
                <a:pPr marL="0" lvl="0" indent="0" rtl="0">
                  <a:spcBef>
                    <a:spcPts val="1350"/>
                  </a:spcBef>
                  <a:spcAft>
                    <a:spcPts val="0"/>
                  </a:spcAft>
                  <a:buNone/>
                </a:pPr>
                <a:endParaRPr sz="1200" b="1" dirty="0"/>
              </a:p>
            </p:txBody>
          </p:sp>
        </p:grpSp>
      </p:grpSp>
      <p:sp>
        <p:nvSpPr>
          <p:cNvPr id="123" name="Shape 123"/>
          <p:cNvSpPr/>
          <p:nvPr/>
        </p:nvSpPr>
        <p:spPr>
          <a:xfrm>
            <a:off x="20811450" y="15268722"/>
            <a:ext cx="9338500" cy="2960140"/>
          </a:xfrm>
          <a:prstGeom prst="rect">
            <a:avLst/>
          </a:prstGeom>
          <a:solidFill>
            <a:schemeClr val="lt1"/>
          </a:solidFill>
          <a:ln w="38100" cap="flat" cmpd="sng">
            <a:solidFill>
              <a:srgbClr val="78697B"/>
            </a:solidFill>
            <a:prstDash val="solid"/>
            <a:miter lim="800000"/>
            <a:headEnd type="none" w="sm" len="sm"/>
            <a:tailEnd type="none" w="sm" len="sm"/>
          </a:ln>
        </p:spPr>
        <p:txBody>
          <a:bodyPr spcFirstLastPara="1" wrap="square" lIns="238925" tIns="62575" rIns="238925" bIns="238925" anchor="t" anchorCtr="0">
            <a:noAutofit/>
          </a:bodyPr>
          <a:lstStyle/>
          <a:p>
            <a:pPr marL="0" marR="0" lvl="0" indent="0" algn="l" rtl="0">
              <a:spcBef>
                <a:spcPts val="1350"/>
              </a:spcBef>
              <a:spcAft>
                <a:spcPts val="0"/>
              </a:spcAft>
              <a:buNone/>
            </a:pPr>
            <a:r>
              <a:rPr lang="en-US" sz="2400" b="1" dirty="0">
                <a:solidFill>
                  <a:srgbClr val="1C4587"/>
                </a:solidFill>
              </a:rPr>
              <a:t>Future Applications</a:t>
            </a:r>
            <a:endParaRPr sz="1600" dirty="0">
              <a:solidFill>
                <a:srgbClr val="1C4587"/>
              </a:solidFill>
            </a:endParaRPr>
          </a:p>
          <a:p>
            <a:pPr marL="0" lvl="0" indent="0" rtl="0">
              <a:lnSpc>
                <a:spcPct val="115000"/>
              </a:lnSpc>
              <a:spcBef>
                <a:spcPts val="1000"/>
              </a:spcBef>
              <a:spcAft>
                <a:spcPts val="0"/>
              </a:spcAft>
              <a:buClr>
                <a:schemeClr val="dk1"/>
              </a:buClr>
              <a:buSzPts val="1100"/>
              <a:buFont typeface="Arial"/>
              <a:buNone/>
            </a:pPr>
            <a:r>
              <a:rPr lang="en-US" sz="2000" dirty="0">
                <a:solidFill>
                  <a:schemeClr val="dk1"/>
                </a:solidFill>
              </a:rPr>
              <a:t>This prototype is designed to be scalable, where more normal movements can be easily added to make the detection more comprehensive.</a:t>
            </a:r>
            <a:endParaRPr sz="2000" dirty="0">
              <a:solidFill>
                <a:schemeClr val="dk1"/>
              </a:solidFill>
            </a:endParaRPr>
          </a:p>
          <a:p>
            <a:pPr marL="0" lvl="0" indent="0" rtl="0">
              <a:lnSpc>
                <a:spcPct val="115000"/>
              </a:lnSpc>
              <a:spcBef>
                <a:spcPts val="0"/>
              </a:spcBef>
              <a:spcAft>
                <a:spcPts val="0"/>
              </a:spcAft>
              <a:buClr>
                <a:schemeClr val="dk1"/>
              </a:buClr>
              <a:buSzPts val="1100"/>
              <a:buFont typeface="Arial"/>
              <a:buNone/>
            </a:pPr>
            <a:r>
              <a:rPr lang="en-US" sz="2000" dirty="0">
                <a:solidFill>
                  <a:schemeClr val="dk1"/>
                </a:solidFill>
              </a:rPr>
              <a:t>The system has the potential to work better than traditional security cameras, as it can alert personnel to suspicious activity rather than relying on a human to monitor the images constantly, and protects personal information so that it could be used where standard security cameras would be too intrusive.</a:t>
            </a:r>
            <a:endParaRPr sz="1800" dirty="0"/>
          </a:p>
        </p:txBody>
      </p:sp>
      <p:pic>
        <p:nvPicPr>
          <p:cNvPr id="6" name="Picture 5">
            <a:extLst>
              <a:ext uri="{FF2B5EF4-FFF2-40B4-BE49-F238E27FC236}">
                <a16:creationId xmlns:a16="http://schemas.microsoft.com/office/drawing/2014/main" id="{8EDC2C45-ECEE-A449-8ABC-EC75AB439DAC}"/>
              </a:ext>
            </a:extLst>
          </p:cNvPr>
          <p:cNvPicPr>
            <a:picLocks noChangeAspect="1"/>
          </p:cNvPicPr>
          <p:nvPr/>
        </p:nvPicPr>
        <p:blipFill rotWithShape="1">
          <a:blip r:embed="rId10"/>
          <a:srcRect t="6150"/>
          <a:stretch/>
        </p:blipFill>
        <p:spPr>
          <a:xfrm>
            <a:off x="10919239" y="8478956"/>
            <a:ext cx="9134272" cy="3352888"/>
          </a:xfrm>
          <a:prstGeom prst="rect">
            <a:avLst/>
          </a:prstGeom>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50AF90CF-B87C-E04E-AC30-4AE54C3B1BD9}"/>
                  </a:ext>
                </a:extLst>
              </p:cNvPr>
              <p:cNvSpPr txBox="1"/>
              <p:nvPr/>
            </p:nvSpPr>
            <p:spPr>
              <a:xfrm>
                <a:off x="20946850" y="7518621"/>
                <a:ext cx="9092654" cy="7571047"/>
              </a:xfrm>
              <a:prstGeom prst="rect">
                <a:avLst/>
              </a:prstGeom>
              <a:noFill/>
            </p:spPr>
            <p:txBody>
              <a:bodyPr wrap="square" rtlCol="0">
                <a:spAutoFit/>
              </a:bodyPr>
              <a:lstStyle/>
              <a:p>
                <a:pPr lvl="0">
                  <a:spcBef>
                    <a:spcPts val="1350"/>
                  </a:spcBef>
                </a:pPr>
                <a:r>
                  <a:rPr lang="en-US" sz="2400" b="1" dirty="0">
                    <a:solidFill>
                      <a:srgbClr val="1C4587"/>
                    </a:solidFill>
                  </a:rPr>
                  <a:t>Results and Discussion</a:t>
                </a:r>
                <a:endParaRPr lang="en-US" sz="1600" dirty="0">
                  <a:solidFill>
                    <a:srgbClr val="1C4587"/>
                  </a:solidFill>
                </a:endParaRPr>
              </a:p>
              <a:p>
                <a:pPr lvl="0">
                  <a:lnSpc>
                    <a:spcPct val="114000"/>
                  </a:lnSpc>
                  <a:spcBef>
                    <a:spcPts val="1000"/>
                  </a:spcBef>
                </a:pPr>
                <a:r>
                  <a:rPr lang="en-US" sz="2000" dirty="0"/>
                  <a:t>After collecting the data in Figure 8, the false alarm detection rates and the anomaly detection rates were determined.</a:t>
                </a:r>
                <a:r>
                  <a:rPr lang="en-US" sz="2000" baseline="30000" dirty="0"/>
                  <a:t>3</a:t>
                </a:r>
                <a:r>
                  <a:rPr lang="en-US" sz="2000" dirty="0"/>
                  <a:t> </a:t>
                </a:r>
              </a:p>
              <a:p>
                <a:pPr algn="r">
                  <a:lnSpc>
                    <a:spcPct val="114000"/>
                  </a:lnSpc>
                </a:pP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m:t>
                        </m:r>
                        <m:r>
                          <a:rPr lang="en-US" sz="2000" b="0" i="1" smtClean="0">
                            <a:latin typeface="Cambria Math" panose="02040503050406030204" pitchFamily="18" charset="0"/>
                          </a:rPr>
                          <m:t>𝑛𝑜𝑟𝑚𝑎𝑙</m:t>
                        </m:r>
                        <m:r>
                          <a:rPr lang="en-US" sz="2000" i="1">
                            <a:latin typeface="Cambria Math" panose="02040503050406030204" pitchFamily="18" charset="0"/>
                          </a:rPr>
                          <m:t> </m:t>
                        </m:r>
                        <m:r>
                          <a:rPr lang="en-US" sz="2000" i="1">
                            <a:latin typeface="Cambria Math" panose="02040503050406030204" pitchFamily="18" charset="0"/>
                          </a:rPr>
                          <m:t>𝑑𝑒𝑡𝑒𝑐𝑡𝑒𝑑</m:t>
                        </m:r>
                        <m:r>
                          <a:rPr lang="en-US" sz="2000" i="1">
                            <a:latin typeface="Cambria Math" panose="02040503050406030204" pitchFamily="18" charset="0"/>
                          </a:rPr>
                          <m:t> </m:t>
                        </m:r>
                        <m:r>
                          <a:rPr lang="en-US" sz="2000" i="1">
                            <a:latin typeface="Cambria Math" panose="02040503050406030204" pitchFamily="18" charset="0"/>
                          </a:rPr>
                          <m:t>𝑎𝑠</m:t>
                        </m:r>
                        <m:r>
                          <a:rPr lang="en-US" sz="2000" i="1">
                            <a:latin typeface="Cambria Math" panose="02040503050406030204" pitchFamily="18" charset="0"/>
                          </a:rPr>
                          <m:t> </m:t>
                        </m:r>
                        <m:r>
                          <a:rPr lang="en-US" sz="2000" i="1">
                            <a:latin typeface="Cambria Math" panose="02040503050406030204" pitchFamily="18" charset="0"/>
                          </a:rPr>
                          <m:t>𝑎𝑏𝑛𝑜𝑟𝑚𝑎𝑙</m:t>
                        </m:r>
                        <m:r>
                          <a:rPr lang="en-US" sz="2000" i="1">
                            <a:latin typeface="Cambria Math" panose="02040503050406030204" pitchFamily="18" charset="0"/>
                          </a:rPr>
                          <m:t>)</m:t>
                        </m:r>
                      </m:num>
                      <m:den>
                        <m:r>
                          <a:rPr lang="en-US" sz="2000" i="1">
                            <a:latin typeface="Cambria Math" panose="02040503050406030204" pitchFamily="18" charset="0"/>
                          </a:rPr>
                          <m:t>#(</m:t>
                        </m:r>
                        <m:r>
                          <a:rPr lang="en-US" sz="2000" i="1">
                            <a:latin typeface="Cambria Math" panose="02040503050406030204" pitchFamily="18" charset="0"/>
                          </a:rPr>
                          <m:t>𝑝𝑟𝑒𝑑𝑖𝑐𝑡𝑖𝑜𝑛𝑠</m:t>
                        </m:r>
                        <m:r>
                          <a:rPr lang="en-US" sz="2000" i="1">
                            <a:latin typeface="Cambria Math" panose="02040503050406030204" pitchFamily="18" charset="0"/>
                          </a:rPr>
                          <m:t>)</m:t>
                        </m:r>
                      </m:den>
                    </m:f>
                  </m:oMath>
                </a14:m>
                <a:r>
                  <a:rPr lang="en-US" sz="2000" dirty="0"/>
                  <a:t>	     	                (1)</a:t>
                </a:r>
              </a:p>
              <a:p>
                <a:pPr lvl="0">
                  <a:lnSpc>
                    <a:spcPct val="114000"/>
                  </a:lnSpc>
                  <a:spcBef>
                    <a:spcPts val="1000"/>
                  </a:spcBef>
                </a:pPr>
                <a:r>
                  <a:rPr lang="en-US" sz="2000" dirty="0"/>
                  <a:t>From Eq. 1, the false alarm rate was 12.2%, and the expected value was at or below 20%, meaning the system does better than expected at predicting ‘normal.’</a:t>
                </a:r>
              </a:p>
              <a:p>
                <a:pPr algn="r">
                  <a:lnSpc>
                    <a:spcPct val="114000"/>
                  </a:lnSpc>
                </a:pP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m:t>
                        </m:r>
                        <m:r>
                          <a:rPr lang="en-US" sz="2000" i="1">
                            <a:latin typeface="Cambria Math" panose="02040503050406030204" pitchFamily="18" charset="0"/>
                          </a:rPr>
                          <m:t>𝑎𝑏𝑛𝑜𝑟𝑚𝑎𝑙</m:t>
                        </m:r>
                        <m:r>
                          <a:rPr lang="en-US" sz="2000" i="1">
                            <a:latin typeface="Cambria Math" panose="02040503050406030204" pitchFamily="18" charset="0"/>
                          </a:rPr>
                          <m:t> </m:t>
                        </m:r>
                        <m:r>
                          <a:rPr lang="en-US" sz="2000" i="1">
                            <a:latin typeface="Cambria Math" panose="02040503050406030204" pitchFamily="18" charset="0"/>
                          </a:rPr>
                          <m:t>𝑑𝑒𝑡𝑒𝑐𝑡𝑒𝑑</m:t>
                        </m:r>
                        <m:r>
                          <a:rPr lang="en-US" sz="2000" i="1">
                            <a:latin typeface="Cambria Math" panose="02040503050406030204" pitchFamily="18" charset="0"/>
                          </a:rPr>
                          <m:t> </m:t>
                        </m:r>
                        <m:r>
                          <a:rPr lang="en-US" sz="2000" i="1">
                            <a:latin typeface="Cambria Math" panose="02040503050406030204" pitchFamily="18" charset="0"/>
                          </a:rPr>
                          <m:t>𝑎𝑠</m:t>
                        </m:r>
                        <m:r>
                          <a:rPr lang="en-US" sz="2000" i="1">
                            <a:latin typeface="Cambria Math" panose="02040503050406030204" pitchFamily="18" charset="0"/>
                          </a:rPr>
                          <m:t> </m:t>
                        </m:r>
                        <m:r>
                          <a:rPr lang="en-US" sz="2000" i="1">
                            <a:latin typeface="Cambria Math" panose="02040503050406030204" pitchFamily="18" charset="0"/>
                          </a:rPr>
                          <m:t>𝑎𝑏𝑛𝑜𝑟𝑚𝑎𝑙</m:t>
                        </m:r>
                        <m:r>
                          <a:rPr lang="en-US" sz="2000" i="1">
                            <a:latin typeface="Cambria Math" panose="02040503050406030204" pitchFamily="18" charset="0"/>
                          </a:rPr>
                          <m:t>)</m:t>
                        </m:r>
                      </m:num>
                      <m:den>
                        <m:r>
                          <a:rPr lang="en-US" sz="2000" i="1">
                            <a:latin typeface="Cambria Math" panose="02040503050406030204" pitchFamily="18" charset="0"/>
                          </a:rPr>
                          <m:t>#(</m:t>
                        </m:r>
                        <m:r>
                          <a:rPr lang="en-US" sz="2000" i="1">
                            <a:latin typeface="Cambria Math" panose="02040503050406030204" pitchFamily="18" charset="0"/>
                          </a:rPr>
                          <m:t>𝑝𝑟𝑒𝑑𝑖𝑐𝑡𝑖𝑜𝑛𝑠</m:t>
                        </m:r>
                        <m:r>
                          <a:rPr lang="en-US" sz="2000" i="1">
                            <a:latin typeface="Cambria Math" panose="02040503050406030204" pitchFamily="18" charset="0"/>
                          </a:rPr>
                          <m:t>)</m:t>
                        </m:r>
                      </m:den>
                    </m:f>
                  </m:oMath>
                </a14:m>
                <a:r>
                  <a:rPr lang="en-US" sz="2000" dirty="0"/>
                  <a:t>	                              (2)</a:t>
                </a:r>
              </a:p>
              <a:p>
                <a:pPr lvl="0">
                  <a:lnSpc>
                    <a:spcPct val="114000"/>
                  </a:lnSpc>
                  <a:spcBef>
                    <a:spcPts val="1000"/>
                  </a:spcBef>
                </a:pPr>
                <a:r>
                  <a:rPr lang="en-US" sz="2000" dirty="0"/>
                  <a:t>From Eq. 2,  the anomaly detection rate was 62.9% out of an expected 70%.  This means that the system does not do as well as expected in detecting ‘abnormal.’ However, this may be because within abnormal movements such as falling to the ground, there are likely multiple ”normal” frames, such as when the person is standing up again.</a:t>
                </a:r>
              </a:p>
              <a:p>
                <a:pPr lvl="0">
                  <a:lnSpc>
                    <a:spcPct val="114000"/>
                  </a:lnSpc>
                  <a:spcBef>
                    <a:spcPts val="1000"/>
                  </a:spcBef>
                </a:pPr>
                <a:r>
                  <a:rPr lang="en-US" sz="2000" dirty="0"/>
                  <a:t>The system sends an alert at the first identification of ‘abnormal,’ and then keeps track of the next 30 frames, which is approximately 30 seconds.  If 10 of those are predicted as ‘abnormal’ then the system sends a follow-up alert.  The alerts can be sent in both an email and text format, which can be seen in Figures 1 and 2, respectively.  </a:t>
                </a:r>
              </a:p>
              <a:p>
                <a:endParaRPr lang="en-US" dirty="0"/>
              </a:p>
            </p:txBody>
          </p:sp>
        </mc:Choice>
        <mc:Fallback>
          <p:sp>
            <p:nvSpPr>
              <p:cNvPr id="7" name="TextBox 6">
                <a:extLst>
                  <a:ext uri="{FF2B5EF4-FFF2-40B4-BE49-F238E27FC236}">
                    <a16:creationId xmlns:a16="http://schemas.microsoft.com/office/drawing/2014/main" id="{50AF90CF-B87C-E04E-AC30-4AE54C3B1BD9}"/>
                  </a:ext>
                </a:extLst>
              </p:cNvPr>
              <p:cNvSpPr txBox="1">
                <a:spLocks noRot="1" noChangeAspect="1" noMove="1" noResize="1" noEditPoints="1" noAdjustHandles="1" noChangeArrowheads="1" noChangeShapeType="1" noTextEdit="1"/>
              </p:cNvSpPr>
              <p:nvPr/>
            </p:nvSpPr>
            <p:spPr>
              <a:xfrm>
                <a:off x="20946850" y="7518621"/>
                <a:ext cx="9092654" cy="7571047"/>
              </a:xfrm>
              <a:prstGeom prst="rect">
                <a:avLst/>
              </a:prstGeom>
              <a:blipFill>
                <a:blip r:embed="rId11"/>
                <a:stretch>
                  <a:fillRect l="-976" t="-503" r="-976"/>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96B6EC58-613A-D648-B63E-7BFFC1E877CE}"/>
              </a:ext>
            </a:extLst>
          </p:cNvPr>
          <p:cNvPicPr>
            <a:picLocks noChangeAspect="1"/>
          </p:cNvPicPr>
          <p:nvPr/>
        </p:nvPicPr>
        <p:blipFill>
          <a:blip r:embed="rId12"/>
          <a:stretch>
            <a:fillRect/>
          </a:stretch>
        </p:blipFill>
        <p:spPr>
          <a:xfrm>
            <a:off x="26718439" y="4313103"/>
            <a:ext cx="2790175" cy="2689729"/>
          </a:xfrm>
          <a:prstGeom prst="rect">
            <a:avLst/>
          </a:prstGeom>
        </p:spPr>
      </p:pic>
      <p:sp>
        <p:nvSpPr>
          <p:cNvPr id="11" name="TextBox 10">
            <a:extLst>
              <a:ext uri="{FF2B5EF4-FFF2-40B4-BE49-F238E27FC236}">
                <a16:creationId xmlns:a16="http://schemas.microsoft.com/office/drawing/2014/main" id="{DA32CB06-9D5C-6144-8535-E902A8F53382}"/>
              </a:ext>
            </a:extLst>
          </p:cNvPr>
          <p:cNvSpPr txBox="1"/>
          <p:nvPr/>
        </p:nvSpPr>
        <p:spPr>
          <a:xfrm>
            <a:off x="6630580" y="8013756"/>
            <a:ext cx="3106495" cy="307777"/>
          </a:xfrm>
          <a:prstGeom prst="rect">
            <a:avLst/>
          </a:prstGeom>
          <a:noFill/>
        </p:spPr>
        <p:txBody>
          <a:bodyPr wrap="square" rtlCol="0">
            <a:spAutoFit/>
          </a:bodyPr>
          <a:lstStyle/>
          <a:p>
            <a:r>
              <a:rPr lang="en-US" b="1" dirty="0"/>
              <a:t>Figure 1:  Email alert for system</a:t>
            </a:r>
          </a:p>
        </p:txBody>
      </p:sp>
      <p:sp>
        <p:nvSpPr>
          <p:cNvPr id="46" name="TextBox 45">
            <a:extLst>
              <a:ext uri="{FF2B5EF4-FFF2-40B4-BE49-F238E27FC236}">
                <a16:creationId xmlns:a16="http://schemas.microsoft.com/office/drawing/2014/main" id="{B3FDCB4B-FF9F-1647-84C6-3CB583810BA3}"/>
              </a:ext>
            </a:extLst>
          </p:cNvPr>
          <p:cNvSpPr txBox="1"/>
          <p:nvPr/>
        </p:nvSpPr>
        <p:spPr>
          <a:xfrm>
            <a:off x="6620751" y="10700037"/>
            <a:ext cx="3106495" cy="307777"/>
          </a:xfrm>
          <a:prstGeom prst="rect">
            <a:avLst/>
          </a:prstGeom>
          <a:noFill/>
        </p:spPr>
        <p:txBody>
          <a:bodyPr wrap="square" rtlCol="0">
            <a:spAutoFit/>
          </a:bodyPr>
          <a:lstStyle/>
          <a:p>
            <a:r>
              <a:rPr lang="en-US" b="1" dirty="0"/>
              <a:t>Figure 2: Text alert for system</a:t>
            </a:r>
          </a:p>
        </p:txBody>
      </p:sp>
      <p:sp>
        <p:nvSpPr>
          <p:cNvPr id="47" name="Shape 95">
            <a:extLst>
              <a:ext uri="{FF2B5EF4-FFF2-40B4-BE49-F238E27FC236}">
                <a16:creationId xmlns:a16="http://schemas.microsoft.com/office/drawing/2014/main" id="{DA7A7349-979F-DE4A-9687-811DA61D5BDA}"/>
              </a:ext>
            </a:extLst>
          </p:cNvPr>
          <p:cNvSpPr/>
          <p:nvPr/>
        </p:nvSpPr>
        <p:spPr>
          <a:xfrm>
            <a:off x="20799350" y="20026670"/>
            <a:ext cx="9362700" cy="614075"/>
          </a:xfrm>
          <a:prstGeom prst="rect">
            <a:avLst/>
          </a:prstGeom>
          <a:solidFill>
            <a:schemeClr val="lt1"/>
          </a:solidFill>
          <a:ln w="38100" cap="flat" cmpd="sng">
            <a:solidFill>
              <a:srgbClr val="78697B"/>
            </a:solidFill>
            <a:prstDash val="solid"/>
            <a:miter lim="800000"/>
            <a:headEnd type="none" w="sm" len="sm"/>
            <a:tailEnd type="none" w="sm" len="sm"/>
          </a:ln>
        </p:spPr>
        <p:txBody>
          <a:bodyPr spcFirstLastPara="1" wrap="square" lIns="238925" tIns="62575" rIns="238925" bIns="238925" anchor="t" anchorCtr="0">
            <a:noAutofit/>
          </a:bodyPr>
          <a:lstStyle/>
          <a:p>
            <a:pPr marL="0" marR="0" lvl="0" indent="0" algn="l" rtl="0">
              <a:spcBef>
                <a:spcPts val="200"/>
              </a:spcBef>
              <a:spcAft>
                <a:spcPts val="200"/>
              </a:spcAft>
              <a:buNone/>
            </a:pPr>
            <a:r>
              <a:rPr lang="en-US" sz="2000" b="1" dirty="0">
                <a:solidFill>
                  <a:srgbClr val="1C4587"/>
                </a:solidFill>
              </a:rPr>
              <a:t>Acknowledgements</a:t>
            </a:r>
          </a:p>
          <a:p>
            <a:r>
              <a:rPr lang="en-US" sz="1000" dirty="0">
                <a:solidFill>
                  <a:schemeClr val="tx1"/>
                </a:solidFill>
              </a:rPr>
              <a:t>We would like to thank Dr. Lei Huang, Dr. Gustavo </a:t>
            </a:r>
            <a:r>
              <a:rPr lang="en-US" sz="1000" dirty="0" err="1">
                <a:solidFill>
                  <a:schemeClr val="tx1"/>
                </a:solidFill>
              </a:rPr>
              <a:t>Vejarano</a:t>
            </a:r>
            <a:r>
              <a:rPr lang="en-US" sz="1000" dirty="0">
                <a:solidFill>
                  <a:schemeClr val="tx1"/>
                </a:solidFill>
              </a:rPr>
              <a:t>, Dr. Hossein </a:t>
            </a:r>
            <a:r>
              <a:rPr lang="en-US" sz="1000" dirty="0" err="1">
                <a:solidFill>
                  <a:schemeClr val="tx1"/>
                </a:solidFill>
              </a:rPr>
              <a:t>Asghari</a:t>
            </a:r>
            <a:r>
              <a:rPr lang="en-US" sz="1000" dirty="0">
                <a:solidFill>
                  <a:schemeClr val="tx1"/>
                </a:solidFill>
              </a:rPr>
              <a:t>, and all the EECS faculty at LMU for their support with this project.  </a:t>
            </a:r>
          </a:p>
        </p:txBody>
      </p:sp>
    </p:spTree>
  </p:cSld>
  <p:clrMapOvr>
    <a:masterClrMapping/>
  </p:clrMapOvr>
</p:sld>
</file>

<file path=ppt/theme/theme1.xml><?xml version="1.0" encoding="utf-8"?>
<a:theme xmlns:a="http://schemas.openxmlformats.org/drawingml/2006/main" name="Office Theme">
  <a:themeElements>
    <a:clrScheme name="Elemental">
      <a:dk1>
        <a:srgbClr val="000000"/>
      </a:dk1>
      <a:lt1>
        <a:srgbClr val="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1951</TotalTime>
  <Words>894</Words>
  <Application>Microsoft Macintosh PowerPoint</Application>
  <PresentationFormat>Custom</PresentationFormat>
  <Paragraphs>69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 Math</vt:lpstr>
      <vt:lpstr>Office Theme</vt:lpstr>
      <vt:lpstr>PowerPoint Presentation</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Keely Jones</cp:lastModifiedBy>
  <cp:revision>80</cp:revision>
  <dcterms:modified xsi:type="dcterms:W3CDTF">2018-04-24T18:18:33Z</dcterms:modified>
</cp:coreProperties>
</file>