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1089600" cy="21488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676"/>
    <p:restoredTop sz="94650"/>
  </p:normalViewPr>
  <p:slideViewPr>
    <p:cSldViewPr snapToGrid="0" snapToObjects="1">
      <p:cViewPr>
        <p:scale>
          <a:sx n="60" d="100"/>
          <a:sy n="60" d="100"/>
        </p:scale>
        <p:origin x="-160" y="-2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400" cy="3429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5179484" y="0"/>
            <a:ext cx="3962400" cy="3429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713038" y="514350"/>
            <a:ext cx="3717925" cy="25717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marR="0" lvl="0"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1pPr>
            <a:lvl2pPr marL="914400" marR="0" lvl="1"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2pPr>
            <a:lvl3pPr marL="1371600" marR="0" lvl="2"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3pPr>
            <a:lvl4pPr marL="1828800" marR="0" lvl="3"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4pPr>
            <a:lvl5pPr marL="2286000" marR="0" lvl="4" indent="-228600" algn="l" rtl="0">
              <a:spcBef>
                <a:spcPts val="1200"/>
              </a:spcBef>
              <a:spcAft>
                <a:spcPts val="0"/>
              </a:spcAft>
              <a:buSzPts val="1400"/>
              <a:buNone/>
              <a:defRPr sz="4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513910"/>
            <a:ext cx="3962400" cy="3429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713038" y="514350"/>
            <a:ext cx="3717925"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Shape 86"/>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331720" y="6675333"/>
            <a:ext cx="26426159" cy="460607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4663440" y="12176760"/>
            <a:ext cx="21762720" cy="5491480"/>
          </a:xfrm>
          <a:prstGeom prst="rect">
            <a:avLst/>
          </a:prstGeom>
          <a:noFill/>
          <a:ln>
            <a:noFill/>
          </a:ln>
        </p:spPr>
        <p:txBody>
          <a:bodyPr spcFirstLastPara="1" wrap="square" lIns="91425" tIns="91425" rIns="91425" bIns="91425" anchor="t" anchorCtr="0"/>
          <a:lstStyle>
            <a:lvl1pPr marR="0" lvl="0" algn="ctr" rtl="0">
              <a:spcBef>
                <a:spcPts val="2100"/>
              </a:spcBef>
              <a:spcAft>
                <a:spcPts val="0"/>
              </a:spcAft>
              <a:buClr>
                <a:schemeClr val="lt1"/>
              </a:buClr>
              <a:buSzPts val="10500"/>
              <a:buFont typeface="Arial"/>
              <a:buNone/>
              <a:defRPr sz="10500" b="0" i="0" u="none" strike="noStrike" cap="none">
                <a:solidFill>
                  <a:schemeClr val="lt1"/>
                </a:solidFill>
                <a:latin typeface="Calibri"/>
                <a:ea typeface="Calibri"/>
                <a:cs typeface="Calibri"/>
                <a:sym typeface="Calibri"/>
              </a:defRPr>
            </a:lvl1pPr>
            <a:lvl2pPr marR="0" lvl="1" algn="ctr" rtl="0">
              <a:spcBef>
                <a:spcPts val="1840"/>
              </a:spcBef>
              <a:spcAft>
                <a:spcPts val="0"/>
              </a:spcAft>
              <a:buClr>
                <a:schemeClr val="lt1"/>
              </a:buClr>
              <a:buSzPts val="9200"/>
              <a:buFont typeface="Arial"/>
              <a:buNone/>
              <a:defRPr sz="9200" b="0" i="0" u="none" strike="noStrike" cap="none">
                <a:solidFill>
                  <a:schemeClr val="lt1"/>
                </a:solidFill>
                <a:latin typeface="Calibri"/>
                <a:ea typeface="Calibri"/>
                <a:cs typeface="Calibri"/>
                <a:sym typeface="Calibri"/>
              </a:defRPr>
            </a:lvl2pPr>
            <a:lvl3pPr marR="0" lvl="2" algn="ctr" rtl="0">
              <a:spcBef>
                <a:spcPts val="1580"/>
              </a:spcBef>
              <a:spcAft>
                <a:spcPts val="0"/>
              </a:spcAft>
              <a:buClr>
                <a:schemeClr val="lt1"/>
              </a:buClr>
              <a:buSzPts val="7900"/>
              <a:buFont typeface="Arial"/>
              <a:buNone/>
              <a:defRPr sz="7900" b="0" i="0" u="none" strike="noStrike" cap="none">
                <a:solidFill>
                  <a:schemeClr val="lt1"/>
                </a:solidFill>
                <a:latin typeface="Calibri"/>
                <a:ea typeface="Calibri"/>
                <a:cs typeface="Calibri"/>
                <a:sym typeface="Calibri"/>
              </a:defRPr>
            </a:lvl3pPr>
            <a:lvl4pPr marR="0" lvl="3"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4pPr>
            <a:lvl5pPr marR="0" lvl="4"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5pPr>
            <a:lvl6pPr marR="0" lvl="5"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6pPr>
            <a:lvl7pPr marR="0" lvl="6"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7pPr>
            <a:lvl8pPr marR="0" lvl="7"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8pPr>
            <a:lvl9pPr marR="0" lvl="8" algn="ctr"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None/>
              <a:defRPr sz="40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None/>
              <a:defRPr sz="40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None/>
              <a:defRPr sz="40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None/>
              <a:defRPr sz="40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None/>
              <a:defRPr sz="40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None/>
              <a:defRPr sz="40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None/>
              <a:defRPr sz="40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None/>
              <a:defRPr sz="4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8454020" y="-1886446"/>
            <a:ext cx="14181557" cy="27981540"/>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80977848" y="31343602"/>
            <a:ext cx="88007933" cy="33577847"/>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13563066" y="-1975167"/>
            <a:ext cx="88007933" cy="100215385"/>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a:off x="1554030" y="5013545"/>
            <a:ext cx="27981540" cy="14181557"/>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455864" y="13808288"/>
            <a:ext cx="26426159" cy="426783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3100" b="1"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a:off x="2455864" y="9107703"/>
            <a:ext cx="26426159" cy="4700586"/>
          </a:xfrm>
          <a:prstGeom prst="rect">
            <a:avLst/>
          </a:prstGeom>
          <a:noFill/>
          <a:ln>
            <a:noFill/>
          </a:ln>
        </p:spPr>
        <p:txBody>
          <a:bodyPr spcFirstLastPara="1" wrap="square" lIns="91425" tIns="91425" rIns="91425" bIns="91425" anchor="b" anchorCtr="0"/>
          <a:lstStyle>
            <a:lvl1pPr marL="457200" marR="0" lvl="0" indent="-228600"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1pPr>
            <a:lvl2pPr marL="914400" marR="0" lvl="1" indent="-228600" algn="l" rtl="0">
              <a:spcBef>
                <a:spcPts val="1180"/>
              </a:spcBef>
              <a:spcAft>
                <a:spcPts val="0"/>
              </a:spcAft>
              <a:buClr>
                <a:schemeClr val="lt1"/>
              </a:buClr>
              <a:buSzPts val="5900"/>
              <a:buFont typeface="Arial"/>
              <a:buNone/>
              <a:defRPr sz="5900" b="0" i="0" u="none" strike="noStrike" cap="none">
                <a:solidFill>
                  <a:schemeClr val="lt1"/>
                </a:solidFill>
                <a:latin typeface="Calibri"/>
                <a:ea typeface="Calibri"/>
                <a:cs typeface="Calibri"/>
                <a:sym typeface="Calibri"/>
              </a:defRPr>
            </a:lvl2pPr>
            <a:lvl3pPr marL="1371600" marR="0" lvl="2" indent="-228600" algn="l" rtl="0">
              <a:spcBef>
                <a:spcPts val="1040"/>
              </a:spcBef>
              <a:spcAft>
                <a:spcPts val="0"/>
              </a:spcAft>
              <a:buClr>
                <a:schemeClr val="lt1"/>
              </a:buClr>
              <a:buSzPts val="5200"/>
              <a:buFont typeface="Arial"/>
              <a:buNone/>
              <a:defRPr sz="5200" b="0" i="0" u="none" strike="noStrike" cap="none">
                <a:solidFill>
                  <a:schemeClr val="lt1"/>
                </a:solidFill>
                <a:latin typeface="Calibri"/>
                <a:ea typeface="Calibri"/>
                <a:cs typeface="Calibri"/>
                <a:sym typeface="Calibri"/>
              </a:defRPr>
            </a:lvl3pPr>
            <a:lvl4pPr marL="1828800" marR="0" lvl="3"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4pPr>
            <a:lvl5pPr marL="2286000" marR="0" lvl="4"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5pPr>
            <a:lvl6pPr marL="2743200" marR="0" lvl="5"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6pPr>
            <a:lvl7pPr marL="3200400" marR="0" lvl="6"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7pPr>
            <a:lvl8pPr marL="3657600" marR="0" lvl="7"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8pPr>
            <a:lvl9pPr marL="4114800" marR="0" lvl="8"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35" name="Shape 35"/>
          <p:cNvSpPr txBox="1">
            <a:spLocks noGrp="1"/>
          </p:cNvSpPr>
          <p:nvPr>
            <p:ph type="body" idx="1"/>
          </p:nvPr>
        </p:nvSpPr>
        <p:spPr>
          <a:xfrm>
            <a:off x="7459346" y="24065019"/>
            <a:ext cx="66896616" cy="68071472"/>
          </a:xfrm>
          <a:prstGeom prst="rect">
            <a:avLst/>
          </a:prstGeom>
          <a:noFill/>
          <a:ln>
            <a:noFill/>
          </a:ln>
        </p:spPr>
        <p:txBody>
          <a:bodyPr spcFirstLastPara="1" wrap="square" lIns="91425" tIns="91425" rIns="91425" bIns="91425" anchor="t" anchorCtr="0"/>
          <a:lstStyle>
            <a:lvl1pPr marL="457200" marR="0" lvl="0"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1pPr>
            <a:lvl2pPr marL="914400" marR="0" lvl="1"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2pPr>
            <a:lvl3pPr marL="1371600" marR="0" lvl="2"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3pPr>
            <a:lvl4pPr marL="1828800" marR="0" lvl="3"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4pPr>
            <a:lvl5pPr marL="2286000" marR="0" lvl="4"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5pPr>
            <a:lvl6pPr marL="2743200" marR="0" lvl="5"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6pPr>
            <a:lvl7pPr marL="3200400" marR="0" lvl="6"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7pPr>
            <a:lvl8pPr marL="3657600" marR="0" lvl="7"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8pPr>
            <a:lvl9pPr marL="4114800" marR="0" lvl="8"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74874119" y="24065019"/>
            <a:ext cx="66896616" cy="68071472"/>
          </a:xfrm>
          <a:prstGeom prst="rect">
            <a:avLst/>
          </a:prstGeom>
          <a:noFill/>
          <a:ln>
            <a:noFill/>
          </a:ln>
        </p:spPr>
        <p:txBody>
          <a:bodyPr spcFirstLastPara="1" wrap="square" lIns="91425" tIns="91425" rIns="91425" bIns="91425" anchor="t" anchorCtr="0"/>
          <a:lstStyle>
            <a:lvl1pPr marL="457200" marR="0" lvl="0"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1pPr>
            <a:lvl2pPr marL="914400" marR="0" lvl="1"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2pPr>
            <a:lvl3pPr marL="1371600" marR="0" lvl="2"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3pPr>
            <a:lvl4pPr marL="1828800" marR="0" lvl="3"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4pPr>
            <a:lvl5pPr marL="2286000" marR="0" lvl="4"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5pPr>
            <a:lvl6pPr marL="2743200" marR="0" lvl="5"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6pPr>
            <a:lvl7pPr marL="3200400" marR="0" lvl="6"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7pPr>
            <a:lvl8pPr marL="3657600" marR="0" lvl="7"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8pPr>
            <a:lvl9pPr marL="4114800" marR="0" lvl="8"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554480" y="860532"/>
            <a:ext cx="27980641"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554480" y="4810021"/>
            <a:ext cx="13736639" cy="2004588"/>
          </a:xfrm>
          <a:prstGeom prst="rect">
            <a:avLst/>
          </a:prstGeom>
          <a:noFill/>
          <a:ln>
            <a:noFill/>
          </a:ln>
        </p:spPr>
        <p:txBody>
          <a:bodyPr spcFirstLastPara="1" wrap="square" lIns="91425" tIns="91425" rIns="91425" bIns="91425" anchor="b" anchorCtr="0"/>
          <a:lstStyle>
            <a:lvl1pPr marL="457200" marR="0" lvl="0" indent="-228600" algn="l" rtl="0">
              <a:spcBef>
                <a:spcPts val="1580"/>
              </a:spcBef>
              <a:spcAft>
                <a:spcPts val="0"/>
              </a:spcAft>
              <a:buClr>
                <a:schemeClr val="lt1"/>
              </a:buClr>
              <a:buSzPts val="7900"/>
              <a:buFont typeface="Arial"/>
              <a:buNone/>
              <a:defRPr sz="7900" b="1" i="0" u="none" strike="noStrike" cap="none">
                <a:solidFill>
                  <a:schemeClr val="lt1"/>
                </a:solidFill>
                <a:latin typeface="Calibri"/>
                <a:ea typeface="Calibri"/>
                <a:cs typeface="Calibri"/>
                <a:sym typeface="Calibri"/>
              </a:defRPr>
            </a:lvl1pPr>
            <a:lvl2pPr marL="914400" marR="0" lvl="1" indent="-228600" algn="l" rtl="0">
              <a:spcBef>
                <a:spcPts val="1320"/>
              </a:spcBef>
              <a:spcAft>
                <a:spcPts val="0"/>
              </a:spcAft>
              <a:buClr>
                <a:schemeClr val="lt1"/>
              </a:buClr>
              <a:buSzPts val="6600"/>
              <a:buFont typeface="Arial"/>
              <a:buNone/>
              <a:defRPr sz="6600" b="1" i="0" u="none" strike="noStrike" cap="none">
                <a:solidFill>
                  <a:schemeClr val="lt1"/>
                </a:solidFill>
                <a:latin typeface="Calibri"/>
                <a:ea typeface="Calibri"/>
                <a:cs typeface="Calibri"/>
                <a:sym typeface="Calibri"/>
              </a:defRPr>
            </a:lvl2pPr>
            <a:lvl3pPr marL="1371600" marR="0" lvl="2" indent="-228600" algn="l" rtl="0">
              <a:spcBef>
                <a:spcPts val="1180"/>
              </a:spcBef>
              <a:spcAft>
                <a:spcPts val="0"/>
              </a:spcAft>
              <a:buClr>
                <a:schemeClr val="lt1"/>
              </a:buClr>
              <a:buSzPts val="5900"/>
              <a:buFont typeface="Arial"/>
              <a:buNone/>
              <a:defRPr sz="5900" b="1" i="0" u="none" strike="noStrike" cap="none">
                <a:solidFill>
                  <a:schemeClr val="lt1"/>
                </a:solidFill>
                <a:latin typeface="Calibri"/>
                <a:ea typeface="Calibri"/>
                <a:cs typeface="Calibri"/>
                <a:sym typeface="Calibri"/>
              </a:defRPr>
            </a:lvl3pPr>
            <a:lvl4pPr marL="1828800" marR="0" lvl="3"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4pPr>
            <a:lvl5pPr marL="2286000" marR="0" lvl="4"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5pPr>
            <a:lvl6pPr marL="2743200" marR="0" lvl="5"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6pPr>
            <a:lvl7pPr marL="3200400" marR="0" lvl="6"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7pPr>
            <a:lvl8pPr marL="3657600" marR="0" lvl="7"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8pPr>
            <a:lvl9pPr marL="4114800" marR="0" lvl="8"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554480" y="6814609"/>
            <a:ext cx="13736639" cy="12380702"/>
          </a:xfrm>
          <a:prstGeom prst="rect">
            <a:avLst/>
          </a:prstGeom>
          <a:noFill/>
          <a:ln>
            <a:noFill/>
          </a:ln>
        </p:spPr>
        <p:txBody>
          <a:bodyPr spcFirstLastPara="1" wrap="square" lIns="91425" tIns="91425" rIns="91425" bIns="91425" anchor="t" anchorCtr="0"/>
          <a:lstStyle>
            <a:lvl1pPr marL="457200" marR="0" lvl="0"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1pPr>
            <a:lvl2pPr marL="914400" marR="0" lvl="1"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2pPr>
            <a:lvl3pPr marL="1371600" marR="0" lvl="2"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3pPr>
            <a:lvl4pPr marL="1828800" marR="0" lvl="3"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4pPr>
            <a:lvl5pPr marL="2286000" marR="0" lvl="4"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5pPr>
            <a:lvl6pPr marL="2743200" marR="0" lvl="5"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6pPr>
            <a:lvl7pPr marL="3200400" marR="0" lvl="6"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7pPr>
            <a:lvl8pPr marL="3657600" marR="0" lvl="7"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8pPr>
            <a:lvl9pPr marL="4114800" marR="0" lvl="8"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5793086" y="4810021"/>
            <a:ext cx="13742035" cy="2004588"/>
          </a:xfrm>
          <a:prstGeom prst="rect">
            <a:avLst/>
          </a:prstGeom>
          <a:noFill/>
          <a:ln>
            <a:noFill/>
          </a:ln>
        </p:spPr>
        <p:txBody>
          <a:bodyPr spcFirstLastPara="1" wrap="square" lIns="91425" tIns="91425" rIns="91425" bIns="91425" anchor="b" anchorCtr="0"/>
          <a:lstStyle>
            <a:lvl1pPr marL="457200" marR="0" lvl="0" indent="-228600" algn="l" rtl="0">
              <a:spcBef>
                <a:spcPts val="1580"/>
              </a:spcBef>
              <a:spcAft>
                <a:spcPts val="0"/>
              </a:spcAft>
              <a:buClr>
                <a:schemeClr val="lt1"/>
              </a:buClr>
              <a:buSzPts val="7900"/>
              <a:buFont typeface="Arial"/>
              <a:buNone/>
              <a:defRPr sz="7900" b="1" i="0" u="none" strike="noStrike" cap="none">
                <a:solidFill>
                  <a:schemeClr val="lt1"/>
                </a:solidFill>
                <a:latin typeface="Calibri"/>
                <a:ea typeface="Calibri"/>
                <a:cs typeface="Calibri"/>
                <a:sym typeface="Calibri"/>
              </a:defRPr>
            </a:lvl1pPr>
            <a:lvl2pPr marL="914400" marR="0" lvl="1" indent="-228600" algn="l" rtl="0">
              <a:spcBef>
                <a:spcPts val="1320"/>
              </a:spcBef>
              <a:spcAft>
                <a:spcPts val="0"/>
              </a:spcAft>
              <a:buClr>
                <a:schemeClr val="lt1"/>
              </a:buClr>
              <a:buSzPts val="6600"/>
              <a:buFont typeface="Arial"/>
              <a:buNone/>
              <a:defRPr sz="6600" b="1" i="0" u="none" strike="noStrike" cap="none">
                <a:solidFill>
                  <a:schemeClr val="lt1"/>
                </a:solidFill>
                <a:latin typeface="Calibri"/>
                <a:ea typeface="Calibri"/>
                <a:cs typeface="Calibri"/>
                <a:sym typeface="Calibri"/>
              </a:defRPr>
            </a:lvl2pPr>
            <a:lvl3pPr marL="1371600" marR="0" lvl="2" indent="-228600" algn="l" rtl="0">
              <a:spcBef>
                <a:spcPts val="1180"/>
              </a:spcBef>
              <a:spcAft>
                <a:spcPts val="0"/>
              </a:spcAft>
              <a:buClr>
                <a:schemeClr val="lt1"/>
              </a:buClr>
              <a:buSzPts val="5900"/>
              <a:buFont typeface="Arial"/>
              <a:buNone/>
              <a:defRPr sz="5900" b="1" i="0" u="none" strike="noStrike" cap="none">
                <a:solidFill>
                  <a:schemeClr val="lt1"/>
                </a:solidFill>
                <a:latin typeface="Calibri"/>
                <a:ea typeface="Calibri"/>
                <a:cs typeface="Calibri"/>
                <a:sym typeface="Calibri"/>
              </a:defRPr>
            </a:lvl3pPr>
            <a:lvl4pPr marL="1828800" marR="0" lvl="3"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4pPr>
            <a:lvl5pPr marL="2286000" marR="0" lvl="4"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5pPr>
            <a:lvl6pPr marL="2743200" marR="0" lvl="5"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6pPr>
            <a:lvl7pPr marL="3200400" marR="0" lvl="6"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7pPr>
            <a:lvl8pPr marL="3657600" marR="0" lvl="7"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8pPr>
            <a:lvl9pPr marL="4114800" marR="0" lvl="8" indent="-228600" algn="l" rtl="0">
              <a:spcBef>
                <a:spcPts val="1040"/>
              </a:spcBef>
              <a:spcAft>
                <a:spcPts val="0"/>
              </a:spcAft>
              <a:buClr>
                <a:schemeClr val="lt1"/>
              </a:buClr>
              <a:buSzPts val="5200"/>
              <a:buFont typeface="Arial"/>
              <a:buNone/>
              <a:defRPr sz="5200" b="1" i="0" u="none" strike="noStrike" cap="none">
                <a:solidFill>
                  <a:schemeClr val="lt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5793086" y="6814609"/>
            <a:ext cx="13742035" cy="12380702"/>
          </a:xfrm>
          <a:prstGeom prst="rect">
            <a:avLst/>
          </a:prstGeom>
          <a:noFill/>
          <a:ln>
            <a:noFill/>
          </a:ln>
        </p:spPr>
        <p:txBody>
          <a:bodyPr spcFirstLastPara="1" wrap="square" lIns="91425" tIns="91425" rIns="91425" bIns="91425" anchor="t" anchorCtr="0"/>
          <a:lstStyle>
            <a:lvl1pPr marL="457200" marR="0" lvl="0"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1pPr>
            <a:lvl2pPr marL="914400" marR="0" lvl="1"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2pPr>
            <a:lvl3pPr marL="1371600" marR="0" lvl="2" indent="-603250" algn="l" rtl="0">
              <a:spcBef>
                <a:spcPts val="1180"/>
              </a:spcBef>
              <a:spcAft>
                <a:spcPts val="0"/>
              </a:spcAft>
              <a:buClr>
                <a:schemeClr val="lt1"/>
              </a:buClr>
              <a:buSzPts val="5900"/>
              <a:buFont typeface="Arial"/>
              <a:buChar char="•"/>
              <a:defRPr sz="5900" b="0" i="0" u="none" strike="noStrike" cap="none">
                <a:solidFill>
                  <a:schemeClr val="lt1"/>
                </a:solidFill>
                <a:latin typeface="Calibri"/>
                <a:ea typeface="Calibri"/>
                <a:cs typeface="Calibri"/>
                <a:sym typeface="Calibri"/>
              </a:defRPr>
            </a:lvl3pPr>
            <a:lvl4pPr marL="1828800" marR="0" lvl="3"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4pPr>
            <a:lvl5pPr marL="2286000" marR="0" lvl="4"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5pPr>
            <a:lvl6pPr marL="2743200" marR="0" lvl="5"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6pPr>
            <a:lvl7pPr marL="3200400" marR="0" lvl="6"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7pPr>
            <a:lvl8pPr marL="3657600" marR="0" lvl="7"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8pPr>
            <a:lvl9pPr marL="4114800" marR="0" lvl="8" indent="-558800" algn="l" rtl="0">
              <a:spcBef>
                <a:spcPts val="1040"/>
              </a:spcBef>
              <a:spcAft>
                <a:spcPts val="0"/>
              </a:spcAft>
              <a:buClr>
                <a:schemeClr val="lt1"/>
              </a:buClr>
              <a:buSzPts val="5200"/>
              <a:buFont typeface="Arial"/>
              <a:buChar char="•"/>
              <a:defRPr sz="5200" b="0" i="0" u="none" strike="noStrike" cap="none">
                <a:solidFill>
                  <a:schemeClr val="lt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554482" y="855557"/>
            <a:ext cx="10228264" cy="364109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6600" b="1"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12155170" y="855559"/>
            <a:ext cx="17379951" cy="18339754"/>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554482" y="4496648"/>
            <a:ext cx="10228264" cy="14698664"/>
          </a:xfrm>
          <a:prstGeom prst="rect">
            <a:avLst/>
          </a:prstGeom>
          <a:noFill/>
          <a:ln>
            <a:noFill/>
          </a:ln>
        </p:spPr>
        <p:txBody>
          <a:bodyPr spcFirstLastPara="1" wrap="square" lIns="91425" tIns="91425" rIns="91425" bIns="91425" anchor="t" anchorCtr="0"/>
          <a:lstStyle>
            <a:lvl1pPr marL="457200" marR="0" lvl="0"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2pPr>
            <a:lvl3pPr marL="1371600" marR="0" lvl="2" indent="-228600" algn="l" rtl="0">
              <a:spcBef>
                <a:spcPts val="660"/>
              </a:spcBef>
              <a:spcAft>
                <a:spcPts val="0"/>
              </a:spcAft>
              <a:buClr>
                <a:schemeClr val="lt1"/>
              </a:buClr>
              <a:buSzPts val="3300"/>
              <a:buFont typeface="Arial"/>
              <a:buNone/>
              <a:defRPr sz="3300" b="0" i="0" u="none" strike="noStrike" cap="none">
                <a:solidFill>
                  <a:schemeClr val="lt1"/>
                </a:solidFill>
                <a:latin typeface="Calibri"/>
                <a:ea typeface="Calibri"/>
                <a:cs typeface="Calibri"/>
                <a:sym typeface="Calibri"/>
              </a:defRPr>
            </a:lvl3pPr>
            <a:lvl4pPr marL="1828800" marR="0" lvl="3"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4pPr>
            <a:lvl5pPr marL="2286000" marR="0" lvl="4"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5pPr>
            <a:lvl6pPr marL="2743200" marR="0" lvl="5"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6pPr>
            <a:lvl7pPr marL="3200400" marR="0" lvl="6"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7pPr>
            <a:lvl8pPr marL="3657600" marR="0" lvl="7"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8pPr>
            <a:lvl9pPr marL="4114800" marR="0" lvl="8"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093779" y="15041880"/>
            <a:ext cx="18653759" cy="1775779"/>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6600" b="1"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6093779" y="1920029"/>
            <a:ext cx="18653759" cy="12893040"/>
          </a:xfrm>
          <a:prstGeom prst="rect">
            <a:avLst/>
          </a:prstGeom>
          <a:noFill/>
          <a:ln>
            <a:noFill/>
          </a:ln>
        </p:spPr>
        <p:txBody>
          <a:bodyPr spcFirstLastPara="1" wrap="square" lIns="91425" tIns="91425" rIns="91425" bIns="91425" anchor="t" anchorCtr="0"/>
          <a:lstStyle>
            <a:lvl1pPr marR="0" lvl="0" algn="l" rtl="0">
              <a:spcBef>
                <a:spcPts val="2100"/>
              </a:spcBef>
              <a:spcAft>
                <a:spcPts val="0"/>
              </a:spcAft>
              <a:buClr>
                <a:schemeClr val="lt1"/>
              </a:buClr>
              <a:buSzPts val="10500"/>
              <a:buFont typeface="Arial"/>
              <a:buNone/>
              <a:defRPr sz="10500" b="0" i="0" u="none" strike="noStrike" cap="none">
                <a:solidFill>
                  <a:schemeClr val="lt1"/>
                </a:solidFill>
                <a:latin typeface="Calibri"/>
                <a:ea typeface="Calibri"/>
                <a:cs typeface="Calibri"/>
                <a:sym typeface="Calibri"/>
              </a:defRPr>
            </a:lvl1pPr>
            <a:lvl2pPr marR="0" lvl="1" algn="l" rtl="0">
              <a:spcBef>
                <a:spcPts val="1840"/>
              </a:spcBef>
              <a:spcAft>
                <a:spcPts val="0"/>
              </a:spcAft>
              <a:buClr>
                <a:schemeClr val="lt1"/>
              </a:buClr>
              <a:buSzPts val="9200"/>
              <a:buFont typeface="Arial"/>
              <a:buNone/>
              <a:defRPr sz="9200" b="0" i="0" u="none" strike="noStrike" cap="none">
                <a:solidFill>
                  <a:schemeClr val="lt1"/>
                </a:solidFill>
                <a:latin typeface="Calibri"/>
                <a:ea typeface="Calibri"/>
                <a:cs typeface="Calibri"/>
                <a:sym typeface="Calibri"/>
              </a:defRPr>
            </a:lvl2pPr>
            <a:lvl3pPr marR="0" lvl="2" algn="l" rtl="0">
              <a:spcBef>
                <a:spcPts val="1580"/>
              </a:spcBef>
              <a:spcAft>
                <a:spcPts val="0"/>
              </a:spcAft>
              <a:buClr>
                <a:schemeClr val="lt1"/>
              </a:buClr>
              <a:buSzPts val="7900"/>
              <a:buFont typeface="Arial"/>
              <a:buNone/>
              <a:defRPr sz="7900" b="0" i="0" u="none" strike="noStrike" cap="none">
                <a:solidFill>
                  <a:schemeClr val="lt1"/>
                </a:solidFill>
                <a:latin typeface="Calibri"/>
                <a:ea typeface="Calibri"/>
                <a:cs typeface="Calibri"/>
                <a:sym typeface="Calibri"/>
              </a:defRPr>
            </a:lvl3pPr>
            <a:lvl4pPr marR="0" lvl="3"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4pPr>
            <a:lvl5pPr marR="0" lvl="4"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5pPr>
            <a:lvl6pPr marR="0" lvl="5"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6pPr>
            <a:lvl7pPr marR="0" lvl="6"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7pPr>
            <a:lvl8pPr marR="0" lvl="7"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8pPr>
            <a:lvl9pPr marR="0" lvl="8" algn="l" rtl="0">
              <a:spcBef>
                <a:spcPts val="1320"/>
              </a:spcBef>
              <a:spcAft>
                <a:spcPts val="0"/>
              </a:spcAft>
              <a:buClr>
                <a:schemeClr val="lt1"/>
              </a:buClr>
              <a:buSzPts val="6600"/>
              <a:buFont typeface="Arial"/>
              <a:buNone/>
              <a:defRPr sz="6600" b="0" i="0" u="none" strike="noStrike" cap="none">
                <a:solidFill>
                  <a:schemeClr val="lt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6093779" y="16817659"/>
            <a:ext cx="18653759" cy="2521901"/>
          </a:xfrm>
          <a:prstGeom prst="rect">
            <a:avLst/>
          </a:prstGeom>
          <a:noFill/>
          <a:ln>
            <a:noFill/>
          </a:ln>
        </p:spPr>
        <p:txBody>
          <a:bodyPr spcFirstLastPara="1" wrap="square" lIns="91425" tIns="91425" rIns="91425" bIns="91425" anchor="t" anchorCtr="0"/>
          <a:lstStyle>
            <a:lvl1pPr marL="457200" marR="0" lvl="0" indent="-228600" algn="l" rtl="0">
              <a:spcBef>
                <a:spcPts val="920"/>
              </a:spcBef>
              <a:spcAft>
                <a:spcPts val="0"/>
              </a:spcAft>
              <a:buClr>
                <a:schemeClr val="lt1"/>
              </a:buClr>
              <a:buSzPts val="4600"/>
              <a:buFont typeface="Arial"/>
              <a:buNone/>
              <a:defRPr sz="4600" b="0" i="0" u="none" strike="noStrike" cap="none">
                <a:solidFill>
                  <a:schemeClr val="lt1"/>
                </a:solidFill>
                <a:latin typeface="Calibri"/>
                <a:ea typeface="Calibri"/>
                <a:cs typeface="Calibri"/>
                <a:sym typeface="Calibri"/>
              </a:defRPr>
            </a:lvl1pPr>
            <a:lvl2pPr marL="914400" marR="0" lvl="1" indent="-228600" algn="l" rtl="0">
              <a:spcBef>
                <a:spcPts val="80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2pPr>
            <a:lvl3pPr marL="1371600" marR="0" lvl="2" indent="-228600" algn="l" rtl="0">
              <a:spcBef>
                <a:spcPts val="660"/>
              </a:spcBef>
              <a:spcAft>
                <a:spcPts val="0"/>
              </a:spcAft>
              <a:buClr>
                <a:schemeClr val="lt1"/>
              </a:buClr>
              <a:buSzPts val="3300"/>
              <a:buFont typeface="Arial"/>
              <a:buNone/>
              <a:defRPr sz="3300" b="0" i="0" u="none" strike="noStrike" cap="none">
                <a:solidFill>
                  <a:schemeClr val="lt1"/>
                </a:solidFill>
                <a:latin typeface="Calibri"/>
                <a:ea typeface="Calibri"/>
                <a:cs typeface="Calibri"/>
                <a:sym typeface="Calibri"/>
              </a:defRPr>
            </a:lvl3pPr>
            <a:lvl4pPr marL="1828800" marR="0" lvl="3"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4pPr>
            <a:lvl5pPr marL="2286000" marR="0" lvl="4"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5pPr>
            <a:lvl6pPr marL="2743200" marR="0" lvl="5"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6pPr>
            <a:lvl7pPr marL="3200400" marR="0" lvl="6"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7pPr>
            <a:lvl8pPr marL="3657600" marR="0" lvl="7"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8pPr>
            <a:lvl9pPr marL="4114800" marR="0" lvl="8" indent="-228600" algn="l" rtl="0">
              <a:spcBef>
                <a:spcPts val="600"/>
              </a:spcBef>
              <a:spcAft>
                <a:spcPts val="0"/>
              </a:spcAft>
              <a:buClr>
                <a:schemeClr val="lt1"/>
              </a:buClr>
              <a:buSzPts val="3000"/>
              <a:buFont typeface="Arial"/>
              <a:buNone/>
              <a:defRPr sz="3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a:solidFill>
                  <a:schemeClr val="lt1"/>
                </a:solidFill>
                <a:latin typeface="Calibri"/>
                <a:ea typeface="Calibri"/>
                <a:cs typeface="Calibri"/>
                <a:sym typeface="Calibri"/>
              </a:defRPr>
            </a:lvl1pPr>
            <a:lvl2pPr marL="0" marR="0" lvl="1" indent="0" algn="r" rtl="0">
              <a:spcBef>
                <a:spcPts val="0"/>
              </a:spcBef>
              <a:spcAft>
                <a:spcPts val="0"/>
              </a:spcAft>
              <a:buNone/>
              <a:defRPr sz="4000">
                <a:solidFill>
                  <a:schemeClr val="lt1"/>
                </a:solidFill>
                <a:latin typeface="Calibri"/>
                <a:ea typeface="Calibri"/>
                <a:cs typeface="Calibri"/>
                <a:sym typeface="Calibri"/>
              </a:defRPr>
            </a:lvl2pPr>
            <a:lvl3pPr marL="0" marR="0" lvl="2" indent="0" algn="r" rtl="0">
              <a:spcBef>
                <a:spcPts val="0"/>
              </a:spcBef>
              <a:spcAft>
                <a:spcPts val="0"/>
              </a:spcAft>
              <a:buNone/>
              <a:defRPr sz="4000">
                <a:solidFill>
                  <a:schemeClr val="lt1"/>
                </a:solidFill>
                <a:latin typeface="Calibri"/>
                <a:ea typeface="Calibri"/>
                <a:cs typeface="Calibri"/>
                <a:sym typeface="Calibri"/>
              </a:defRPr>
            </a:lvl3pPr>
            <a:lvl4pPr marL="0" marR="0" lvl="3" indent="0" algn="r" rtl="0">
              <a:spcBef>
                <a:spcPts val="0"/>
              </a:spcBef>
              <a:spcAft>
                <a:spcPts val="0"/>
              </a:spcAft>
              <a:buNone/>
              <a:defRPr sz="4000">
                <a:solidFill>
                  <a:schemeClr val="lt1"/>
                </a:solidFill>
                <a:latin typeface="Calibri"/>
                <a:ea typeface="Calibri"/>
                <a:cs typeface="Calibri"/>
                <a:sym typeface="Calibri"/>
              </a:defRPr>
            </a:lvl4pPr>
            <a:lvl5pPr marL="0" marR="0" lvl="4" indent="0" algn="r" rtl="0">
              <a:spcBef>
                <a:spcPts val="0"/>
              </a:spcBef>
              <a:spcAft>
                <a:spcPts val="0"/>
              </a:spcAft>
              <a:buNone/>
              <a:defRPr sz="4000">
                <a:solidFill>
                  <a:schemeClr val="lt1"/>
                </a:solidFill>
                <a:latin typeface="Calibri"/>
                <a:ea typeface="Calibri"/>
                <a:cs typeface="Calibri"/>
                <a:sym typeface="Calibri"/>
              </a:defRPr>
            </a:lvl5pPr>
            <a:lvl6pPr marL="0" marR="0" lvl="5" indent="0" algn="r" rtl="0">
              <a:spcBef>
                <a:spcPts val="0"/>
              </a:spcBef>
              <a:spcAft>
                <a:spcPts val="0"/>
              </a:spcAft>
              <a:buNone/>
              <a:defRPr sz="4000">
                <a:solidFill>
                  <a:schemeClr val="lt1"/>
                </a:solidFill>
                <a:latin typeface="Calibri"/>
                <a:ea typeface="Calibri"/>
                <a:cs typeface="Calibri"/>
                <a:sym typeface="Calibri"/>
              </a:defRPr>
            </a:lvl6pPr>
            <a:lvl7pPr marL="0" marR="0" lvl="6" indent="0" algn="r" rtl="0">
              <a:spcBef>
                <a:spcPts val="0"/>
              </a:spcBef>
              <a:spcAft>
                <a:spcPts val="0"/>
              </a:spcAft>
              <a:buNone/>
              <a:defRPr sz="4000">
                <a:solidFill>
                  <a:schemeClr val="lt1"/>
                </a:solidFill>
                <a:latin typeface="Calibri"/>
                <a:ea typeface="Calibri"/>
                <a:cs typeface="Calibri"/>
                <a:sym typeface="Calibri"/>
              </a:defRPr>
            </a:lvl7pPr>
            <a:lvl8pPr marL="0" marR="0" lvl="7" indent="0" algn="r" rtl="0">
              <a:spcBef>
                <a:spcPts val="0"/>
              </a:spcBef>
              <a:spcAft>
                <a:spcPts val="0"/>
              </a:spcAft>
              <a:buNone/>
              <a:defRPr sz="4000">
                <a:solidFill>
                  <a:schemeClr val="lt1"/>
                </a:solidFill>
                <a:latin typeface="Calibri"/>
                <a:ea typeface="Calibri"/>
                <a:cs typeface="Calibri"/>
                <a:sym typeface="Calibri"/>
              </a:defRPr>
            </a:lvl8pPr>
            <a:lvl9pPr marL="0" marR="0" lvl="8" indent="0" algn="r" rtl="0">
              <a:spcBef>
                <a:spcPts val="0"/>
              </a:spcBef>
              <a:spcAft>
                <a:spcPts val="0"/>
              </a:spcAft>
              <a:buNone/>
              <a:defRPr sz="400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F6F9A"/>
            </a:gs>
            <a:gs pos="100000">
              <a:srgbClr val="060C3C"/>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554030" y="860117"/>
            <a:ext cx="27981540" cy="3581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4500" b="0" i="0" u="none" strike="noStrike" cap="none">
                <a:solidFill>
                  <a:schemeClr val="lt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554030" y="5013545"/>
            <a:ext cx="27981540" cy="14181557"/>
          </a:xfrm>
          <a:prstGeom prst="rect">
            <a:avLst/>
          </a:prstGeom>
          <a:noFill/>
          <a:ln>
            <a:noFill/>
          </a:ln>
        </p:spPr>
        <p:txBody>
          <a:bodyPr spcFirstLastPara="1" wrap="square" lIns="91425" tIns="91425" rIns="91425" bIns="91425" anchor="t" anchorCtr="0"/>
          <a:lstStyle>
            <a:lvl1pPr marL="457200" marR="0" lvl="0" indent="-895350" algn="l" rtl="0">
              <a:spcBef>
                <a:spcPts val="2100"/>
              </a:spcBef>
              <a:spcAft>
                <a:spcPts val="0"/>
              </a:spcAft>
              <a:buClr>
                <a:schemeClr val="lt1"/>
              </a:buClr>
              <a:buSzPts val="10500"/>
              <a:buFont typeface="Arial"/>
              <a:buChar char="•"/>
              <a:defRPr sz="10500" b="0" i="0" u="none" strike="noStrike" cap="none">
                <a:solidFill>
                  <a:schemeClr val="lt1"/>
                </a:solidFill>
                <a:latin typeface="Calibri"/>
                <a:ea typeface="Calibri"/>
                <a:cs typeface="Calibri"/>
                <a:sym typeface="Calibri"/>
              </a:defRPr>
            </a:lvl1pPr>
            <a:lvl2pPr marL="914400" marR="0" lvl="1" indent="-812800" algn="l" rtl="0">
              <a:spcBef>
                <a:spcPts val="1840"/>
              </a:spcBef>
              <a:spcAft>
                <a:spcPts val="0"/>
              </a:spcAft>
              <a:buClr>
                <a:schemeClr val="lt1"/>
              </a:buClr>
              <a:buSzPts val="9200"/>
              <a:buFont typeface="Arial"/>
              <a:buChar char="–"/>
              <a:defRPr sz="9200" b="0" i="0" u="none" strike="noStrike" cap="none">
                <a:solidFill>
                  <a:schemeClr val="lt1"/>
                </a:solidFill>
                <a:latin typeface="Calibri"/>
                <a:ea typeface="Calibri"/>
                <a:cs typeface="Calibri"/>
                <a:sym typeface="Calibri"/>
              </a:defRPr>
            </a:lvl2pPr>
            <a:lvl3pPr marL="1371600" marR="0" lvl="2" indent="-730250" algn="l" rtl="0">
              <a:spcBef>
                <a:spcPts val="1580"/>
              </a:spcBef>
              <a:spcAft>
                <a:spcPts val="0"/>
              </a:spcAft>
              <a:buClr>
                <a:schemeClr val="lt1"/>
              </a:buClr>
              <a:buSzPts val="7900"/>
              <a:buFont typeface="Arial"/>
              <a:buChar char="•"/>
              <a:defRPr sz="7900" b="0" i="0" u="none" strike="noStrike" cap="none">
                <a:solidFill>
                  <a:schemeClr val="lt1"/>
                </a:solidFill>
                <a:latin typeface="Calibri"/>
                <a:ea typeface="Calibri"/>
                <a:cs typeface="Calibri"/>
                <a:sym typeface="Calibri"/>
              </a:defRPr>
            </a:lvl3pPr>
            <a:lvl4pPr marL="1828800" marR="0" lvl="3"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4pPr>
            <a:lvl5pPr marL="2286000" marR="0" lvl="4"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5pPr>
            <a:lvl6pPr marL="2743200" marR="0" lvl="5"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6pPr>
            <a:lvl7pPr marL="3200400" marR="0" lvl="6"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7pPr>
            <a:lvl8pPr marL="3657600" marR="0" lvl="7"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8pPr>
            <a:lvl9pPr marL="4114800" marR="0" lvl="8" indent="-647700" algn="l" rtl="0">
              <a:spcBef>
                <a:spcPts val="1320"/>
              </a:spcBef>
              <a:spcAft>
                <a:spcPts val="0"/>
              </a:spcAft>
              <a:buClr>
                <a:schemeClr val="lt1"/>
              </a:buClr>
              <a:buSzPts val="6600"/>
              <a:buFont typeface="Arial"/>
              <a:buChar char="•"/>
              <a:defRPr sz="66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554030" y="19916356"/>
            <a:ext cx="7255140" cy="1144059"/>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4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0621830" y="19916356"/>
            <a:ext cx="9845940" cy="1144059"/>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4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9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9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9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9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9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9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9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900" b="0" i="0" u="none" strike="noStrike" cap="none">
                <a:solidFill>
                  <a:schemeClr val="lt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2280430" y="19916356"/>
            <a:ext cx="7255140" cy="1144059"/>
          </a:xfrm>
          <a:prstGeom prst="rect">
            <a:avLst/>
          </a:prstGeom>
          <a:noFill/>
          <a:ln>
            <a:noFill/>
          </a:ln>
        </p:spPr>
        <p:txBody>
          <a:bodyPr spcFirstLastPara="1" wrap="square" lIns="300375" tIns="150175" rIns="300375" bIns="150175" anchor="ctr" anchorCtr="0">
            <a:noAutofit/>
          </a:bodyPr>
          <a:lstStyle>
            <a:lvl1pPr marL="0" marR="0" lvl="0" indent="0" algn="r" rtl="0">
              <a:spcBef>
                <a:spcPts val="0"/>
              </a:spcBef>
              <a:spcAft>
                <a:spcPts val="0"/>
              </a:spcAft>
              <a:buNone/>
              <a:defRPr sz="4000"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None/>
              <a:defRPr sz="4000"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None/>
              <a:defRPr sz="4000"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None/>
              <a:defRPr sz="4000"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None/>
              <a:defRPr sz="4000"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None/>
              <a:defRPr sz="4000"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None/>
              <a:defRPr sz="4000"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None/>
              <a:defRPr sz="4000"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None/>
              <a:defRPr sz="4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BFBFBF"/>
            </a:gs>
            <a:gs pos="100000">
              <a:srgbClr val="737373"/>
            </a:gs>
          </a:gsLst>
          <a:lin ang="5400012" scaled="0"/>
        </a:gradFill>
        <a:effectLst/>
      </p:bgPr>
    </p:bg>
    <p:spTree>
      <p:nvGrpSpPr>
        <p:cNvPr id="1" name="Shape 88"/>
        <p:cNvGrpSpPr/>
        <p:nvPr/>
      </p:nvGrpSpPr>
      <p:grpSpPr>
        <a:xfrm>
          <a:off x="0" y="0"/>
          <a:ext cx="0" cy="0"/>
          <a:chOff x="0" y="0"/>
          <a:chExt cx="0" cy="0"/>
        </a:xfrm>
      </p:grpSpPr>
      <p:sp>
        <p:nvSpPr>
          <p:cNvPr id="91" name="Shape 91"/>
          <p:cNvSpPr/>
          <p:nvPr/>
        </p:nvSpPr>
        <p:spPr>
          <a:xfrm>
            <a:off x="863600" y="3929600"/>
            <a:ext cx="9323100" cy="7095900"/>
          </a:xfrm>
          <a:prstGeom prst="rect">
            <a:avLst/>
          </a:prstGeom>
          <a:solidFill>
            <a:schemeClr val="lt1"/>
          </a:solidFill>
          <a:ln w="38100" cap="flat" cmpd="sng">
            <a:solidFill>
              <a:srgbClr val="77697A"/>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000"/>
              </a:spcBef>
              <a:spcAft>
                <a:spcPts val="0"/>
              </a:spcAft>
              <a:buNone/>
            </a:pPr>
            <a:r>
              <a:rPr lang="en-US" sz="2400" b="1" i="0" u="none" strike="noStrike" cap="none" dirty="0">
                <a:solidFill>
                  <a:srgbClr val="1C4587"/>
                </a:solidFill>
                <a:latin typeface="Arial"/>
                <a:ea typeface="Arial"/>
                <a:cs typeface="Arial"/>
                <a:sym typeface="Arial"/>
              </a:rPr>
              <a:t>Abstract</a:t>
            </a:r>
            <a:endParaRPr sz="2400" b="1" dirty="0">
              <a:solidFill>
                <a:srgbClr val="1C4587"/>
              </a:solidFill>
            </a:endParaRPr>
          </a:p>
          <a:p>
            <a:pPr lvl="0"/>
            <a:endParaRPr lang="en-US" sz="2000" dirty="0"/>
          </a:p>
          <a:p>
            <a:pPr marL="0" lvl="0" indent="0" rtl="0">
              <a:lnSpc>
                <a:spcPct val="115000"/>
              </a:lnSpc>
              <a:spcBef>
                <a:spcPts val="1000"/>
              </a:spcBef>
              <a:spcAft>
                <a:spcPts val="0"/>
              </a:spcAft>
              <a:buSzPts val="1100"/>
              <a:buNone/>
            </a:pPr>
            <a:endParaRPr sz="2000" dirty="0">
              <a:solidFill>
                <a:srgbClr val="FF0000"/>
              </a:solidFill>
            </a:endParaRPr>
          </a:p>
        </p:txBody>
      </p:sp>
      <p:pic>
        <p:nvPicPr>
          <p:cNvPr id="3" name="Picture 2">
            <a:extLst>
              <a:ext uri="{FF2B5EF4-FFF2-40B4-BE49-F238E27FC236}">
                <a16:creationId xmlns:a16="http://schemas.microsoft.com/office/drawing/2014/main" id="{84768400-E92D-634B-98B2-F56C64A974AC}"/>
              </a:ext>
            </a:extLst>
          </p:cNvPr>
          <p:cNvPicPr>
            <a:picLocks noChangeAspect="1"/>
          </p:cNvPicPr>
          <p:nvPr/>
        </p:nvPicPr>
        <p:blipFill rotWithShape="1">
          <a:blip r:embed="rId3"/>
          <a:srcRect t="14954" b="34207"/>
          <a:stretch/>
        </p:blipFill>
        <p:spPr>
          <a:xfrm>
            <a:off x="6429858" y="4127757"/>
            <a:ext cx="3727839" cy="3364007"/>
          </a:xfrm>
          <a:prstGeom prst="rect">
            <a:avLst/>
          </a:prstGeom>
        </p:spPr>
      </p:pic>
      <p:sp>
        <p:nvSpPr>
          <p:cNvPr id="4" name="TextBox 3">
            <a:extLst>
              <a:ext uri="{FF2B5EF4-FFF2-40B4-BE49-F238E27FC236}">
                <a16:creationId xmlns:a16="http://schemas.microsoft.com/office/drawing/2014/main" id="{780B9CD0-A484-424C-B532-357D89F437DA}"/>
              </a:ext>
            </a:extLst>
          </p:cNvPr>
          <p:cNvSpPr txBox="1"/>
          <p:nvPr/>
        </p:nvSpPr>
        <p:spPr>
          <a:xfrm>
            <a:off x="990478" y="4478416"/>
            <a:ext cx="5588235" cy="6740307"/>
          </a:xfrm>
          <a:prstGeom prst="rect">
            <a:avLst/>
          </a:prstGeom>
          <a:noFill/>
        </p:spPr>
        <p:txBody>
          <a:bodyPr wrap="square" rtlCol="0">
            <a:spAutoFit/>
          </a:bodyPr>
          <a:lstStyle/>
          <a:p>
            <a:pPr lvl="0">
              <a:lnSpc>
                <a:spcPct val="115000"/>
              </a:lnSpc>
              <a:spcBef>
                <a:spcPts val="1000"/>
              </a:spcBef>
              <a:buSzPts val="1100"/>
            </a:pPr>
            <a:r>
              <a:rPr lang="en-US" sz="2000" dirty="0"/>
              <a:t>This project employs a Microsoft® Kinect camera to become a smart security system which can intercept physical assaults. This system stops such crimes with an alert sent to the appropriate response team, based on decisions regarding whether the observed situation is “normal” or “suspicious.” The system will make this decision through a machine-learning program in MATLAB, with the support of specific machine learning toolboxes included within the development environment. This security system will allay concerns about rights to privacy and anonymity within public spaces by guarding the imaging output of the Kinect. This system has the potential be deployed in train stations and even bathrooms to intercept and diminish the threats of mugging and sexual assault, among other applications.</a:t>
            </a:r>
            <a:endParaRPr lang="en-US" sz="2000" dirty="0">
              <a:solidFill>
                <a:srgbClr val="FF0000"/>
              </a:solidFill>
            </a:endParaRPr>
          </a:p>
          <a:p>
            <a:endParaRPr lang="en-US" sz="1800" dirty="0"/>
          </a:p>
        </p:txBody>
      </p:sp>
      <p:pic>
        <p:nvPicPr>
          <p:cNvPr id="8" name="Picture 7">
            <a:extLst>
              <a:ext uri="{FF2B5EF4-FFF2-40B4-BE49-F238E27FC236}">
                <a16:creationId xmlns:a16="http://schemas.microsoft.com/office/drawing/2014/main" id="{3FD3DED7-ED93-0C49-B98E-271706A57F69}"/>
              </a:ext>
            </a:extLst>
          </p:cNvPr>
          <p:cNvPicPr>
            <a:picLocks noChangeAspect="1"/>
          </p:cNvPicPr>
          <p:nvPr/>
        </p:nvPicPr>
        <p:blipFill>
          <a:blip r:embed="rId4"/>
          <a:stretch>
            <a:fillRect/>
          </a:stretch>
        </p:blipFill>
        <p:spPr>
          <a:xfrm>
            <a:off x="6630580" y="7766883"/>
            <a:ext cx="3273533" cy="3177509"/>
          </a:xfrm>
          <a:prstGeom prst="rect">
            <a:avLst/>
          </a:prstGeom>
        </p:spPr>
      </p:pic>
      <p:sp>
        <p:nvSpPr>
          <p:cNvPr id="90" name="Shape 90"/>
          <p:cNvSpPr txBox="1"/>
          <p:nvPr/>
        </p:nvSpPr>
        <p:spPr>
          <a:xfrm>
            <a:off x="0" y="-48706"/>
            <a:ext cx="31089600" cy="3282000"/>
          </a:xfrm>
          <a:prstGeom prst="rect">
            <a:avLst/>
          </a:prstGeom>
          <a:solidFill>
            <a:schemeClr val="lt1"/>
          </a:solidFill>
          <a:ln w="25400" cap="flat" cmpd="sng">
            <a:solidFill>
              <a:schemeClr val="lt1"/>
            </a:solidFill>
            <a:prstDash val="solid"/>
            <a:miter lim="800000"/>
            <a:headEnd type="none" w="sm" len="sm"/>
            <a:tailEnd type="none" w="sm" len="sm"/>
          </a:ln>
        </p:spPr>
        <p:txBody>
          <a:bodyPr spcFirstLastPara="1" wrap="square" lIns="716825" tIns="716825" rIns="716825" bIns="477875" anchor="t" anchorCtr="0">
            <a:noAutofit/>
          </a:bodyPr>
          <a:lstStyle/>
          <a:p>
            <a:pPr marL="0" marR="0" lvl="0" indent="0" algn="ctr" rtl="0">
              <a:spcBef>
                <a:spcPts val="0"/>
              </a:spcBef>
              <a:spcAft>
                <a:spcPts val="0"/>
              </a:spcAft>
              <a:buNone/>
            </a:pPr>
            <a:endParaRPr sz="7300" b="1" i="0" u="none" strike="noStrike" cap="none">
              <a:solidFill>
                <a:schemeClr val="lt1"/>
              </a:solidFill>
              <a:latin typeface="Arial"/>
              <a:ea typeface="Arial"/>
              <a:cs typeface="Arial"/>
              <a:sym typeface="Arial"/>
            </a:endParaRPr>
          </a:p>
        </p:txBody>
      </p:sp>
      <p:sp>
        <p:nvSpPr>
          <p:cNvPr id="92" name="Shape 92"/>
          <p:cNvSpPr/>
          <p:nvPr/>
        </p:nvSpPr>
        <p:spPr>
          <a:xfrm>
            <a:off x="10844025" y="3929599"/>
            <a:ext cx="9324300" cy="8347286"/>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000"/>
              </a:spcBef>
              <a:spcAft>
                <a:spcPts val="0"/>
              </a:spcAft>
              <a:buNone/>
            </a:pPr>
            <a:r>
              <a:rPr lang="en-US" sz="2400" b="1" dirty="0">
                <a:solidFill>
                  <a:srgbClr val="1C4587"/>
                </a:solidFill>
              </a:rPr>
              <a:t>Methodology</a:t>
            </a:r>
            <a:endParaRPr sz="1600" dirty="0">
              <a:solidFill>
                <a:srgbClr val="1C4587"/>
              </a:solidFill>
            </a:endParaRPr>
          </a:p>
          <a:p>
            <a:pPr marL="0" lvl="0" indent="0" rtl="0">
              <a:lnSpc>
                <a:spcPct val="115000"/>
              </a:lnSpc>
              <a:spcBef>
                <a:spcPts val="1000"/>
              </a:spcBef>
              <a:spcAft>
                <a:spcPts val="0"/>
              </a:spcAft>
              <a:buNone/>
            </a:pPr>
            <a:r>
              <a:rPr lang="en-US" sz="2000" dirty="0">
                <a:solidFill>
                  <a:schemeClr val="dk1"/>
                </a:solidFill>
              </a:rPr>
              <a:t>Define normal behaviors to be detected. Detect each behavior individually, then compile the behaviors into an understanding whether the situation is normal or abnormal.</a:t>
            </a:r>
            <a:endParaRPr sz="2000" dirty="0">
              <a:solidFill>
                <a:schemeClr val="dk1"/>
              </a:solidFill>
            </a:endParaRPr>
          </a:p>
          <a:p>
            <a:pPr marL="0" lvl="0" indent="0" rtl="0">
              <a:lnSpc>
                <a:spcPct val="115000"/>
              </a:lnSpc>
              <a:spcBef>
                <a:spcPts val="0"/>
              </a:spcBef>
              <a:spcAft>
                <a:spcPts val="0"/>
              </a:spcAft>
              <a:buNone/>
            </a:pPr>
            <a:r>
              <a:rPr lang="en-US" sz="2000" dirty="0">
                <a:solidFill>
                  <a:schemeClr val="dk1"/>
                </a:solidFill>
              </a:rPr>
              <a:t>Steps to build detection of a single behavior:</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Choose binary, mutually exclusive predictors (behavior, not behavior)</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Collect data, save data to .csv file</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Train data in Classification Learner and export best-performing algorithm</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Run algorithm in real-time</a:t>
            </a:r>
            <a:endParaRPr sz="2000" dirty="0">
              <a:solidFill>
                <a:schemeClr val="dk1"/>
              </a:solidFill>
            </a:endParaRPr>
          </a:p>
          <a:p>
            <a:pPr marL="457200" lvl="0" indent="-355600" rtl="0">
              <a:lnSpc>
                <a:spcPct val="115000"/>
              </a:lnSpc>
              <a:spcBef>
                <a:spcPts val="0"/>
              </a:spcBef>
              <a:spcAft>
                <a:spcPts val="0"/>
              </a:spcAft>
              <a:buClr>
                <a:schemeClr val="dk1"/>
              </a:buClr>
              <a:buSzPts val="2000"/>
              <a:buFont typeface="Arial"/>
              <a:buChar char="●"/>
            </a:pPr>
            <a:r>
              <a:rPr lang="en-US" sz="2000" dirty="0">
                <a:solidFill>
                  <a:schemeClr val="dk1"/>
                </a:solidFill>
              </a:rPr>
              <a:t>Test and modify algorithm, implement feature selection (optional)</a:t>
            </a:r>
            <a:endParaRPr sz="2000" dirty="0">
              <a:solidFill>
                <a:schemeClr val="dk1"/>
              </a:solidFill>
            </a:endParaRPr>
          </a:p>
          <a:p>
            <a:pPr marL="0" marR="0" lvl="0" indent="0" algn="l" rtl="0">
              <a:spcBef>
                <a:spcPts val="0"/>
              </a:spcBef>
              <a:spcAft>
                <a:spcPts val="0"/>
              </a:spcAft>
              <a:buNone/>
            </a:pPr>
            <a:endParaRPr lang="en-US" sz="2000" dirty="0">
              <a:solidFill>
                <a:schemeClr val="tx1"/>
              </a:solidFill>
            </a:endParaRPr>
          </a:p>
          <a:p>
            <a:pPr marL="0" marR="0" lvl="0" indent="0" algn="l" rtl="0">
              <a:spcBef>
                <a:spcPts val="0"/>
              </a:spcBef>
              <a:spcAft>
                <a:spcPts val="0"/>
              </a:spcAft>
              <a:buNone/>
            </a:pPr>
            <a:r>
              <a:rPr lang="en-US" sz="2000" dirty="0">
                <a:solidFill>
                  <a:schemeClr val="tx1"/>
                </a:solidFill>
              </a:rPr>
              <a:t>Steps to predict behaviors: </a:t>
            </a:r>
            <a:endParaRPr sz="2000" dirty="0">
              <a:solidFill>
                <a:schemeClr val="tx1"/>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lang="en-US"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endParaRPr sz="2700" b="1" dirty="0">
              <a:solidFill>
                <a:srgbClr val="3C78D8"/>
              </a:solidFill>
            </a:endParaRPr>
          </a:p>
          <a:p>
            <a:pPr marL="0" marR="0" lvl="0" indent="0" algn="l" rtl="0">
              <a:spcBef>
                <a:spcPts val="0"/>
              </a:spcBef>
              <a:spcAft>
                <a:spcPts val="0"/>
              </a:spcAft>
              <a:buNone/>
            </a:pPr>
            <a:r>
              <a:rPr lang="en-US" sz="1900" i="1" dirty="0">
                <a:solidFill>
                  <a:schemeClr val="dk1"/>
                </a:solidFill>
                <a:latin typeface="Arial"/>
                <a:ea typeface="Arial"/>
                <a:cs typeface="Arial"/>
                <a:sym typeface="Arial"/>
              </a:rPr>
              <a:t>	</a:t>
            </a:r>
            <a:endParaRPr sz="1900" dirty="0">
              <a:solidFill>
                <a:schemeClr val="dk1"/>
              </a:solidFill>
              <a:latin typeface="Arial"/>
              <a:ea typeface="Arial"/>
              <a:cs typeface="Arial"/>
              <a:sym typeface="Arial"/>
            </a:endParaRPr>
          </a:p>
        </p:txBody>
      </p:sp>
      <p:sp>
        <p:nvSpPr>
          <p:cNvPr id="93" name="Shape 93"/>
          <p:cNvSpPr/>
          <p:nvPr/>
        </p:nvSpPr>
        <p:spPr>
          <a:xfrm>
            <a:off x="838200" y="11298775"/>
            <a:ext cx="9323100" cy="9884700"/>
          </a:xfrm>
          <a:prstGeom prst="rect">
            <a:avLst/>
          </a:prstGeom>
          <a:solidFill>
            <a:schemeClr val="lt1"/>
          </a:solidFill>
          <a:ln w="38100" cap="flat" cmpd="sng">
            <a:solidFill>
              <a:srgbClr val="78697B"/>
            </a:solidFill>
            <a:prstDash val="solid"/>
            <a:round/>
            <a:headEnd type="none" w="sm" len="sm"/>
            <a:tailEnd type="none" w="sm" len="sm"/>
          </a:ln>
        </p:spPr>
        <p:txBody>
          <a:bodyPr spcFirstLastPara="1" wrap="square" lIns="238925" tIns="62575" rIns="238925" bIns="238925" anchor="t" anchorCtr="0">
            <a:noAutofit/>
          </a:bodyPr>
          <a:lstStyle/>
          <a:p>
            <a:pPr marL="0" lvl="0" indent="0" rtl="0">
              <a:spcBef>
                <a:spcPts val="1000"/>
              </a:spcBef>
              <a:spcAft>
                <a:spcPts val="0"/>
              </a:spcAft>
              <a:buNone/>
            </a:pPr>
            <a:r>
              <a:rPr lang="en-US" sz="2400" b="1" dirty="0">
                <a:solidFill>
                  <a:srgbClr val="1C4587"/>
                </a:solidFill>
              </a:rPr>
              <a:t>Objectives</a:t>
            </a:r>
            <a:endParaRPr sz="2400" b="1" dirty="0">
              <a:solidFill>
                <a:srgbClr val="1C4587"/>
              </a:solidFill>
            </a:endParaRPr>
          </a:p>
          <a:p>
            <a:pPr marL="0" lvl="0" indent="0" rtl="0">
              <a:spcBef>
                <a:spcPts val="1000"/>
              </a:spcBef>
              <a:spcAft>
                <a:spcPts val="0"/>
              </a:spcAft>
              <a:buNone/>
            </a:pPr>
            <a:r>
              <a:rPr lang="en-US" sz="2000" dirty="0"/>
              <a:t>The following objectives define the direction and method of implementation of the Smart Camera system: </a:t>
            </a:r>
            <a:endParaRPr sz="2000" dirty="0"/>
          </a:p>
          <a:p>
            <a:pPr marL="457200" lvl="0" indent="-355600" rtl="0">
              <a:lnSpc>
                <a:spcPct val="115000"/>
              </a:lnSpc>
              <a:spcBef>
                <a:spcPts val="1000"/>
              </a:spcBef>
              <a:spcAft>
                <a:spcPts val="0"/>
              </a:spcAft>
              <a:buClr>
                <a:schemeClr val="dk1"/>
              </a:buClr>
              <a:buSzPts val="2000"/>
              <a:buChar char="●"/>
            </a:pPr>
            <a:r>
              <a:rPr lang="en-US" sz="2000" dirty="0">
                <a:solidFill>
                  <a:schemeClr val="dk1"/>
                </a:solidFill>
              </a:rPr>
              <a:t>The system will monitor a space in real time while protecting the privacy of those being monitored.</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The system will assess whether the situation it sees is “normal” or whether the circumstance is an anomaly requiring human intervention.</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Upon detecting an abnormal event, the system will alert the appropriate personnel within 30 seconds of the event.</a:t>
            </a:r>
            <a:endParaRPr sz="2000" dirty="0">
              <a:solidFill>
                <a:schemeClr val="dk1"/>
              </a:solidFill>
            </a:endParaRPr>
          </a:p>
          <a:p>
            <a:pPr marL="0" lvl="0" indent="0" rtl="0">
              <a:lnSpc>
                <a:spcPct val="115000"/>
              </a:lnSpc>
              <a:spcBef>
                <a:spcPts val="0"/>
              </a:spcBef>
              <a:spcAft>
                <a:spcPts val="0"/>
              </a:spcAft>
              <a:buNone/>
            </a:pPr>
            <a:r>
              <a:rPr lang="en-US" sz="2000" dirty="0">
                <a:solidFill>
                  <a:schemeClr val="dk1"/>
                </a:solidFill>
              </a:rPr>
              <a:t>These objectives provide measures by which to define the accuracy of the Smart Camera:</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System can classify 5 behaviors as normal</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System can make a decision within 30 seconds</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Anomaly detection rate at or above 70%</a:t>
            </a:r>
            <a:endParaRPr sz="2000" dirty="0">
              <a:solidFill>
                <a:schemeClr val="dk1"/>
              </a:solidFill>
            </a:endParaRPr>
          </a:p>
          <a:p>
            <a:pPr marL="457200" lvl="0" indent="-355600" rtl="0">
              <a:lnSpc>
                <a:spcPct val="115000"/>
              </a:lnSpc>
              <a:spcBef>
                <a:spcPts val="0"/>
              </a:spcBef>
              <a:spcAft>
                <a:spcPts val="0"/>
              </a:spcAft>
              <a:buClr>
                <a:schemeClr val="dk1"/>
              </a:buClr>
              <a:buSzPts val="2000"/>
              <a:buChar char="●"/>
            </a:pPr>
            <a:r>
              <a:rPr lang="en-US" sz="2000" dirty="0">
                <a:solidFill>
                  <a:schemeClr val="dk1"/>
                </a:solidFill>
              </a:rPr>
              <a:t>False alarm detection rate at or below 20%</a:t>
            </a:r>
            <a:endParaRPr sz="1800" dirty="0">
              <a:solidFill>
                <a:schemeClr val="dk1"/>
              </a:solidFill>
              <a:latin typeface="Arial"/>
              <a:ea typeface="Arial"/>
              <a:cs typeface="Arial"/>
              <a:sym typeface="Arial"/>
            </a:endParaRPr>
          </a:p>
          <a:p>
            <a:pPr marL="0" lvl="0" indent="0" rtl="0">
              <a:spcBef>
                <a:spcPts val="0"/>
              </a:spcBef>
              <a:spcAft>
                <a:spcPts val="0"/>
              </a:spcAft>
              <a:buNone/>
            </a:pPr>
            <a:endParaRPr sz="2000" dirty="0">
              <a:solidFill>
                <a:srgbClr val="3C78D8"/>
              </a:solidFill>
            </a:endParaRPr>
          </a:p>
          <a:p>
            <a:pPr marL="0" lvl="0" indent="0" rtl="0">
              <a:spcBef>
                <a:spcPts val="1000"/>
              </a:spcBef>
              <a:spcAft>
                <a:spcPts val="0"/>
              </a:spcAft>
              <a:buClr>
                <a:schemeClr val="dk1"/>
              </a:buClr>
              <a:buFont typeface="Arial"/>
              <a:buNone/>
            </a:pPr>
            <a:r>
              <a:rPr lang="en-US" sz="2400" b="1" dirty="0">
                <a:solidFill>
                  <a:srgbClr val="1C4587"/>
                </a:solidFill>
              </a:rPr>
              <a:t>Approach</a:t>
            </a:r>
            <a:endParaRPr sz="2400" b="1" dirty="0">
              <a:solidFill>
                <a:srgbClr val="1C4587"/>
              </a:solidFill>
            </a:endParaRPr>
          </a:p>
          <a:p>
            <a:pPr marL="0" lvl="0" indent="0" rtl="0">
              <a:lnSpc>
                <a:spcPct val="115000"/>
              </a:lnSpc>
              <a:spcBef>
                <a:spcPts val="1000"/>
              </a:spcBef>
              <a:spcAft>
                <a:spcPts val="0"/>
              </a:spcAft>
              <a:buClr>
                <a:schemeClr val="dk1"/>
              </a:buClr>
              <a:buSzPts val="1100"/>
              <a:buFont typeface="Arial"/>
              <a:buNone/>
            </a:pPr>
            <a:r>
              <a:rPr lang="en-US" sz="2000" dirty="0">
                <a:solidFill>
                  <a:schemeClr val="dk1"/>
                </a:solidFill>
              </a:rPr>
              <a:t>Microsoft Kinect will use depth sensor to detect people. This avoids images that might invade the individual’s right to privacy. The Kinect passes the information on how people are moving in the space to MATLAB, which uses machine learning to interpret the people’s behavior. MATLAB decides whether the observed behavior is normal or suspicious, then alerts the appropriate personnel. The five behaviors which the system will recognize are walking, standing, waving, walking in groups, and standing in groups. These behaviors will then be classified into ‘normal’ and ‘abnormal’ categories by a Hidden Markov Model.</a:t>
            </a:r>
            <a:endParaRPr sz="2000" dirty="0">
              <a:solidFill>
                <a:schemeClr val="dk1"/>
              </a:solidFill>
            </a:endParaRPr>
          </a:p>
          <a:p>
            <a:pPr marL="0" lvl="0" indent="0" rtl="0">
              <a:lnSpc>
                <a:spcPct val="115000"/>
              </a:lnSpc>
              <a:spcBef>
                <a:spcPts val="0"/>
              </a:spcBef>
              <a:spcAft>
                <a:spcPts val="0"/>
              </a:spcAft>
              <a:buClr>
                <a:schemeClr val="dk1"/>
              </a:buClr>
              <a:buSzPts val="1100"/>
              <a:buFont typeface="Arial"/>
              <a:buNone/>
            </a:pPr>
            <a:endParaRPr sz="1800" dirty="0">
              <a:solidFill>
                <a:schemeClr val="dk1"/>
              </a:solidFill>
            </a:endParaRPr>
          </a:p>
          <a:p>
            <a:pPr marL="0" lvl="0" indent="0" rtl="0">
              <a:spcBef>
                <a:spcPts val="0"/>
              </a:spcBef>
              <a:spcAft>
                <a:spcPts val="0"/>
              </a:spcAft>
              <a:buClr>
                <a:schemeClr val="dk1"/>
              </a:buClr>
              <a:buSzPts val="1100"/>
              <a:buFont typeface="Arial"/>
              <a:buNone/>
            </a:pPr>
            <a:endParaRPr sz="2000" dirty="0">
              <a:solidFill>
                <a:schemeClr val="dk1"/>
              </a:solidFill>
            </a:endParaRPr>
          </a:p>
          <a:p>
            <a:pPr marL="0" lvl="0" indent="0" rtl="0">
              <a:spcBef>
                <a:spcPts val="1350"/>
              </a:spcBef>
              <a:spcAft>
                <a:spcPts val="0"/>
              </a:spcAft>
              <a:buClr>
                <a:schemeClr val="dk1"/>
              </a:buClr>
              <a:buSzPts val="1100"/>
              <a:buFont typeface="Arial"/>
              <a:buNone/>
            </a:pPr>
            <a:endParaRPr sz="1800" dirty="0">
              <a:solidFill>
                <a:schemeClr val="dk1"/>
              </a:solidFill>
            </a:endParaRPr>
          </a:p>
        </p:txBody>
      </p:sp>
      <p:sp>
        <p:nvSpPr>
          <p:cNvPr id="95" name="Shape 95"/>
          <p:cNvSpPr/>
          <p:nvPr/>
        </p:nvSpPr>
        <p:spPr>
          <a:xfrm>
            <a:off x="20818650" y="19009125"/>
            <a:ext cx="9355500" cy="1318200"/>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000"/>
              </a:spcBef>
              <a:spcAft>
                <a:spcPts val="1000"/>
              </a:spcAft>
              <a:buNone/>
            </a:pPr>
            <a:r>
              <a:rPr lang="en-US" sz="2400" b="1" dirty="0">
                <a:solidFill>
                  <a:srgbClr val="1C4587"/>
                </a:solidFill>
              </a:rPr>
              <a:t>References</a:t>
            </a:r>
            <a:endParaRPr sz="2400" b="1" dirty="0">
              <a:solidFill>
                <a:srgbClr val="1C4587"/>
              </a:solidFill>
              <a:latin typeface="Arial"/>
              <a:ea typeface="Arial"/>
              <a:cs typeface="Arial"/>
              <a:sym typeface="Arial"/>
            </a:endParaRPr>
          </a:p>
        </p:txBody>
      </p:sp>
      <p:cxnSp>
        <p:nvCxnSpPr>
          <p:cNvPr id="96" name="Shape 96"/>
          <p:cNvCxnSpPr/>
          <p:nvPr/>
        </p:nvCxnSpPr>
        <p:spPr>
          <a:xfrm>
            <a:off x="0" y="3332692"/>
            <a:ext cx="31089601" cy="49742"/>
          </a:xfrm>
          <a:prstGeom prst="straightConnector1">
            <a:avLst/>
          </a:prstGeom>
          <a:noFill/>
          <a:ln w="381000" cap="flat" cmpd="sng">
            <a:solidFill>
              <a:srgbClr val="A50021"/>
            </a:solidFill>
            <a:prstDash val="solid"/>
            <a:round/>
            <a:headEnd type="none" w="sm" len="sm"/>
            <a:tailEnd type="none" w="sm" len="sm"/>
          </a:ln>
        </p:spPr>
      </p:cxnSp>
      <p:sp>
        <p:nvSpPr>
          <p:cNvPr id="97" name="Shape 97"/>
          <p:cNvSpPr txBox="1"/>
          <p:nvPr/>
        </p:nvSpPr>
        <p:spPr>
          <a:xfrm>
            <a:off x="3238500" y="1"/>
            <a:ext cx="23964900" cy="1971408"/>
          </a:xfrm>
          <a:prstGeom prst="rect">
            <a:avLst/>
          </a:prstGeom>
          <a:noFill/>
          <a:ln>
            <a:noFill/>
          </a:ln>
        </p:spPr>
        <p:txBody>
          <a:bodyPr spcFirstLastPara="1" wrap="square" lIns="62575" tIns="31275" rIns="62575" bIns="31275" anchor="t" anchorCtr="0">
            <a:noAutofit/>
          </a:bodyPr>
          <a:lstStyle/>
          <a:p>
            <a:pPr marL="0" marR="0" lvl="0" indent="0" algn="ctr" rtl="0">
              <a:spcBef>
                <a:spcPts val="0"/>
              </a:spcBef>
              <a:spcAft>
                <a:spcPts val="0"/>
              </a:spcAft>
              <a:buClr>
                <a:schemeClr val="dk1"/>
              </a:buClr>
              <a:buSzPts val="1100"/>
              <a:buFont typeface="Arial"/>
              <a:buNone/>
            </a:pPr>
            <a:r>
              <a:rPr lang="en-US" sz="6200" b="1">
                <a:solidFill>
                  <a:srgbClr val="1C4587"/>
                </a:solidFill>
              </a:rPr>
              <a:t>Smart Camera: The Design and Implementation of an Anonymous Security System to Intercept Assault </a:t>
            </a:r>
            <a:endParaRPr sz="6200" b="1">
              <a:solidFill>
                <a:srgbClr val="1C4587"/>
              </a:solidFill>
            </a:endParaRPr>
          </a:p>
          <a:p>
            <a:pPr marL="0" marR="0" lvl="0" indent="0" algn="ctr" rtl="0">
              <a:spcBef>
                <a:spcPts val="0"/>
              </a:spcBef>
              <a:spcAft>
                <a:spcPts val="0"/>
              </a:spcAft>
              <a:buNone/>
            </a:pPr>
            <a:endParaRPr sz="6200" b="1">
              <a:solidFill>
                <a:srgbClr val="000090"/>
              </a:solidFill>
            </a:endParaRPr>
          </a:p>
        </p:txBody>
      </p:sp>
      <p:sp>
        <p:nvSpPr>
          <p:cNvPr id="98" name="Shape 98"/>
          <p:cNvSpPr txBox="1"/>
          <p:nvPr/>
        </p:nvSpPr>
        <p:spPr>
          <a:xfrm>
            <a:off x="0" y="2039409"/>
            <a:ext cx="31089601" cy="1171189"/>
          </a:xfrm>
          <a:prstGeom prst="rect">
            <a:avLst/>
          </a:prstGeom>
          <a:noFill/>
          <a:ln>
            <a:noFill/>
          </a:ln>
        </p:spPr>
        <p:txBody>
          <a:bodyPr spcFirstLastPara="1" wrap="square" lIns="62575" tIns="31275" rIns="62575" bIns="31275" anchor="t" anchorCtr="0">
            <a:noAutofit/>
          </a:bodyPr>
          <a:lstStyle/>
          <a:p>
            <a:pPr marL="0" marR="0" lvl="0" indent="0" algn="ctr" rtl="0">
              <a:spcBef>
                <a:spcPts val="0"/>
              </a:spcBef>
              <a:spcAft>
                <a:spcPts val="0"/>
              </a:spcAft>
              <a:buNone/>
            </a:pPr>
            <a:r>
              <a:rPr lang="en-US" sz="4100">
                <a:solidFill>
                  <a:srgbClr val="7F7F7F"/>
                </a:solidFill>
                <a:latin typeface="Arial"/>
                <a:ea typeface="Arial"/>
                <a:cs typeface="Arial"/>
                <a:sym typeface="Arial"/>
              </a:rPr>
              <a:t>Keely Jones, Amy Weber, </a:t>
            </a:r>
            <a:r>
              <a:rPr lang="en-US" sz="4100">
                <a:solidFill>
                  <a:srgbClr val="7F7F7F"/>
                </a:solidFill>
              </a:rPr>
              <a:t>Hossein Asghari</a:t>
            </a:r>
            <a:endParaRPr sz="4100">
              <a:solidFill>
                <a:srgbClr val="7F7F7F"/>
              </a:solidFill>
              <a:latin typeface="Arial"/>
              <a:ea typeface="Arial"/>
              <a:cs typeface="Arial"/>
              <a:sym typeface="Arial"/>
            </a:endParaRPr>
          </a:p>
          <a:p>
            <a:pPr marL="0" marR="0" lvl="0" indent="0" algn="ctr" rtl="0">
              <a:spcBef>
                <a:spcPts val="0"/>
              </a:spcBef>
              <a:spcAft>
                <a:spcPts val="0"/>
              </a:spcAft>
              <a:buNone/>
            </a:pPr>
            <a:endParaRPr sz="3100">
              <a:solidFill>
                <a:srgbClr val="7F7F7F"/>
              </a:solidFill>
              <a:latin typeface="Arial"/>
              <a:ea typeface="Arial"/>
              <a:cs typeface="Arial"/>
              <a:sym typeface="Arial"/>
            </a:endParaRPr>
          </a:p>
        </p:txBody>
      </p:sp>
      <p:pic>
        <p:nvPicPr>
          <p:cNvPr id="99" name="Shape 99" descr="fss_vt_rg_pc.EPS.pdf"/>
          <p:cNvPicPr preferRelativeResize="0"/>
          <p:nvPr/>
        </p:nvPicPr>
        <p:blipFill rotWithShape="1">
          <a:blip r:embed="rId5">
            <a:alphaModFix/>
          </a:blip>
          <a:srcRect/>
          <a:stretch/>
        </p:blipFill>
        <p:spPr>
          <a:xfrm>
            <a:off x="1025525" y="1081800"/>
            <a:ext cx="3962400" cy="1318318"/>
          </a:xfrm>
          <a:prstGeom prst="rect">
            <a:avLst/>
          </a:prstGeom>
          <a:noFill/>
          <a:ln>
            <a:noFill/>
          </a:ln>
        </p:spPr>
      </p:pic>
      <p:sp>
        <p:nvSpPr>
          <p:cNvPr id="100" name="Shape 100"/>
          <p:cNvSpPr/>
          <p:nvPr/>
        </p:nvSpPr>
        <p:spPr>
          <a:xfrm>
            <a:off x="20811450" y="20417375"/>
            <a:ext cx="9355500" cy="730500"/>
          </a:xfrm>
          <a:prstGeom prst="rect">
            <a:avLst/>
          </a:prstGeom>
          <a:solidFill>
            <a:schemeClr val="lt1"/>
          </a:solidFill>
          <a:ln w="38100" cap="flat" cmpd="sng">
            <a:solidFill>
              <a:srgbClr val="78697B"/>
            </a:solidFill>
            <a:prstDash val="solid"/>
            <a:round/>
            <a:headEnd type="none" w="sm" len="sm"/>
            <a:tailEnd type="none" w="sm" len="sm"/>
          </a:ln>
        </p:spPr>
        <p:txBody>
          <a:bodyPr spcFirstLastPara="1" wrap="square" lIns="238925" tIns="62575" rIns="238925" bIns="238925" anchor="t" anchorCtr="0">
            <a:noAutofit/>
          </a:bodyPr>
          <a:lstStyle/>
          <a:p>
            <a:pPr marL="0" marR="0" lvl="0" indent="0" algn="l" rtl="0">
              <a:spcBef>
                <a:spcPts val="1000"/>
              </a:spcBef>
              <a:spcAft>
                <a:spcPts val="0"/>
              </a:spcAft>
              <a:buNone/>
            </a:pPr>
            <a:r>
              <a:rPr lang="en-US" sz="2000" b="1" dirty="0">
                <a:solidFill>
                  <a:srgbClr val="1C4587"/>
                </a:solidFill>
                <a:latin typeface="Arial"/>
                <a:ea typeface="Arial"/>
                <a:cs typeface="Arial"/>
                <a:sym typeface="Arial"/>
              </a:rPr>
              <a:t>Contact: </a:t>
            </a:r>
            <a:r>
              <a:rPr lang="en-US" sz="2000" b="1" dirty="0" err="1">
                <a:solidFill>
                  <a:srgbClr val="1C4587"/>
                </a:solidFill>
              </a:rPr>
              <a:t>kly_jns@yahoo.com</a:t>
            </a:r>
            <a:r>
              <a:rPr lang="en-US" sz="2000" b="1" dirty="0">
                <a:solidFill>
                  <a:srgbClr val="1C4587"/>
                </a:solidFill>
              </a:rPr>
              <a:t>, </a:t>
            </a:r>
            <a:r>
              <a:rPr lang="en-US" sz="2000" b="1" dirty="0" err="1">
                <a:solidFill>
                  <a:srgbClr val="1C4587"/>
                </a:solidFill>
              </a:rPr>
              <a:t>amyEmail</a:t>
            </a:r>
            <a:endParaRPr sz="2000" b="1" dirty="0">
              <a:solidFill>
                <a:srgbClr val="1C4587"/>
              </a:solidFill>
              <a:latin typeface="Arial"/>
              <a:ea typeface="Arial"/>
              <a:cs typeface="Arial"/>
              <a:sym typeface="Arial"/>
            </a:endParaRPr>
          </a:p>
          <a:p>
            <a:pPr marL="0" marR="0" lvl="0" indent="0" algn="l" rtl="0">
              <a:spcBef>
                <a:spcPts val="0"/>
              </a:spcBef>
              <a:spcAft>
                <a:spcPts val="0"/>
              </a:spcAft>
              <a:buNone/>
            </a:pPr>
            <a:endParaRPr sz="2500" b="1" dirty="0">
              <a:solidFill>
                <a:srgbClr val="3C78D8"/>
              </a:solidFill>
            </a:endParaRPr>
          </a:p>
          <a:p>
            <a:pPr marL="0" marR="0" lvl="0" indent="0" algn="l" rtl="0">
              <a:spcBef>
                <a:spcPts val="1350"/>
              </a:spcBef>
              <a:spcAft>
                <a:spcPts val="0"/>
              </a:spcAft>
              <a:buNone/>
            </a:pPr>
            <a:endParaRPr sz="2500" dirty="0">
              <a:solidFill>
                <a:srgbClr val="A50021"/>
              </a:solidFill>
              <a:latin typeface="Arial"/>
              <a:ea typeface="Arial"/>
              <a:cs typeface="Arial"/>
              <a:sym typeface="Arial"/>
            </a:endParaRPr>
          </a:p>
        </p:txBody>
      </p:sp>
      <p:sp>
        <p:nvSpPr>
          <p:cNvPr id="101" name="Shape 101"/>
          <p:cNvSpPr txBox="1"/>
          <p:nvPr/>
        </p:nvSpPr>
        <p:spPr>
          <a:xfrm>
            <a:off x="0" y="2590800"/>
            <a:ext cx="31089601" cy="540247"/>
          </a:xfrm>
          <a:prstGeom prst="rect">
            <a:avLst/>
          </a:prstGeom>
          <a:noFill/>
          <a:ln>
            <a:noFill/>
          </a:ln>
        </p:spPr>
        <p:txBody>
          <a:bodyPr spcFirstLastPara="1" wrap="square" lIns="62575" tIns="31275" rIns="62575" bIns="31275" anchor="t" anchorCtr="0">
            <a:noAutofit/>
          </a:bodyPr>
          <a:lstStyle/>
          <a:p>
            <a:pPr marL="0" marR="0" lvl="0" indent="0" algn="ctr" rtl="0">
              <a:spcBef>
                <a:spcPts val="0"/>
              </a:spcBef>
              <a:spcAft>
                <a:spcPts val="0"/>
              </a:spcAft>
              <a:buNone/>
            </a:pPr>
            <a:r>
              <a:rPr lang="en-US" sz="3100" baseline="30000">
                <a:solidFill>
                  <a:srgbClr val="7F7F7F"/>
                </a:solidFill>
                <a:latin typeface="Arial"/>
                <a:ea typeface="Arial"/>
                <a:cs typeface="Arial"/>
                <a:sym typeface="Arial"/>
              </a:rPr>
              <a:t>1</a:t>
            </a:r>
            <a:r>
              <a:rPr lang="en-US" sz="3100">
                <a:solidFill>
                  <a:srgbClr val="7F7F7F"/>
                </a:solidFill>
                <a:latin typeface="Arial"/>
                <a:ea typeface="Arial"/>
                <a:cs typeface="Arial"/>
                <a:sym typeface="Arial"/>
              </a:rPr>
              <a:t>Loyola Marymount University, Department of </a:t>
            </a:r>
            <a:r>
              <a:rPr lang="en-US" sz="3100">
                <a:solidFill>
                  <a:srgbClr val="7F7F7F"/>
                </a:solidFill>
              </a:rPr>
              <a:t>Electrical Engineering and Computer Science</a:t>
            </a:r>
            <a:endParaRPr sz="3100">
              <a:solidFill>
                <a:srgbClr val="7F7F7F"/>
              </a:solidFill>
              <a:latin typeface="Arial"/>
              <a:ea typeface="Arial"/>
              <a:cs typeface="Arial"/>
              <a:sym typeface="Arial"/>
            </a:endParaRPr>
          </a:p>
        </p:txBody>
      </p:sp>
      <p:sp>
        <p:nvSpPr>
          <p:cNvPr id="102" name="Shape 102"/>
          <p:cNvSpPr txBox="1"/>
          <p:nvPr/>
        </p:nvSpPr>
        <p:spPr>
          <a:xfrm>
            <a:off x="20970550" y="19596825"/>
            <a:ext cx="9092400" cy="731520"/>
          </a:xfrm>
          <a:prstGeom prst="rect">
            <a:avLst/>
          </a:prstGeom>
          <a:noFill/>
          <a:ln>
            <a:noFill/>
          </a:ln>
        </p:spPr>
        <p:txBody>
          <a:bodyPr spcFirstLastPara="1" wrap="square" lIns="91425" tIns="45700" rIns="91425" bIns="45700" anchor="t" anchorCtr="0">
            <a:noAutofit/>
          </a:bodyPr>
          <a:lstStyle/>
          <a:p>
            <a:pPr>
              <a:buClr>
                <a:schemeClr val="dk1"/>
              </a:buClr>
              <a:buSzPts val="1100"/>
            </a:pPr>
            <a:r>
              <a:rPr lang="en-US" dirty="0"/>
              <a:t>X. Zhu and Z. Liu, “Behavior Clustering for Anomaly Detection,” </a:t>
            </a:r>
            <a:r>
              <a:rPr lang="en-US" i="1" dirty="0"/>
              <a:t>Frontiers of Computer Science in China</a:t>
            </a:r>
            <a:r>
              <a:rPr lang="en-US" dirty="0"/>
              <a:t>, pp. 14–27, 2011.</a:t>
            </a:r>
            <a:endParaRPr sz="1100" dirty="0">
              <a:solidFill>
                <a:schemeClr val="dk1"/>
              </a:solidFill>
              <a:latin typeface="Arial"/>
              <a:ea typeface="Arial"/>
              <a:cs typeface="Arial"/>
              <a:sym typeface="Arial"/>
            </a:endParaRPr>
          </a:p>
        </p:txBody>
      </p:sp>
      <p:sp>
        <p:nvSpPr>
          <p:cNvPr id="103" name="Shape 103"/>
          <p:cNvSpPr txBox="1"/>
          <p:nvPr/>
        </p:nvSpPr>
        <p:spPr>
          <a:xfrm>
            <a:off x="10515600" y="6521116"/>
            <a:ext cx="184731" cy="10002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900">
              <a:solidFill>
                <a:schemeClr val="lt1"/>
              </a:solidFill>
              <a:latin typeface="Arial"/>
              <a:ea typeface="Arial"/>
              <a:cs typeface="Arial"/>
              <a:sym typeface="Arial"/>
            </a:endParaRPr>
          </a:p>
        </p:txBody>
      </p:sp>
      <p:pic>
        <p:nvPicPr>
          <p:cNvPr id="104" name="Shape 104" descr="fss_vt_rg_pc.EPS.pdf"/>
          <p:cNvPicPr preferRelativeResize="0"/>
          <p:nvPr/>
        </p:nvPicPr>
        <p:blipFill rotWithShape="1">
          <a:blip r:embed="rId5">
            <a:alphaModFix/>
          </a:blip>
          <a:srcRect/>
          <a:stretch/>
        </p:blipFill>
        <p:spPr>
          <a:xfrm>
            <a:off x="26212800" y="1122250"/>
            <a:ext cx="3962401" cy="1318318"/>
          </a:xfrm>
          <a:prstGeom prst="rect">
            <a:avLst/>
          </a:prstGeom>
          <a:noFill/>
          <a:ln>
            <a:noFill/>
          </a:ln>
        </p:spPr>
      </p:pic>
      <p:sp>
        <p:nvSpPr>
          <p:cNvPr id="105" name="Shape 105"/>
          <p:cNvSpPr txBox="1"/>
          <p:nvPr/>
        </p:nvSpPr>
        <p:spPr>
          <a:xfrm>
            <a:off x="12741675" y="11833568"/>
            <a:ext cx="5489400" cy="358893"/>
          </a:xfrm>
          <a:prstGeom prst="rect">
            <a:avLst/>
          </a:prstGeom>
          <a:solidFill>
            <a:schemeClr val="bg1"/>
          </a:solidFill>
          <a:ln>
            <a:noFill/>
          </a:ln>
        </p:spPr>
        <p:txBody>
          <a:bodyPr spcFirstLastPara="1" wrap="square" lIns="91425" tIns="91425" rIns="91425" bIns="91425" anchor="t" anchorCtr="0">
            <a:noAutofit/>
          </a:bodyPr>
          <a:lstStyle/>
          <a:p>
            <a:pPr marL="0" lvl="0" indent="0" algn="ctr" rtl="0">
              <a:spcAft>
                <a:spcPts val="0"/>
              </a:spcAft>
              <a:buNone/>
            </a:pPr>
            <a:r>
              <a:rPr lang="en-US" sz="1200" b="1" dirty="0"/>
              <a:t>Figure 1: Outline of process used to classify behaviors in real-time</a:t>
            </a:r>
            <a:endParaRPr b="1" dirty="0"/>
          </a:p>
        </p:txBody>
      </p:sp>
      <p:grpSp>
        <p:nvGrpSpPr>
          <p:cNvPr id="106" name="Shape 106"/>
          <p:cNvGrpSpPr/>
          <p:nvPr/>
        </p:nvGrpSpPr>
        <p:grpSpPr>
          <a:xfrm>
            <a:off x="20825650" y="3928123"/>
            <a:ext cx="9445500" cy="10966211"/>
            <a:chOff x="10844025" y="12410399"/>
            <a:chExt cx="9445500" cy="8253345"/>
          </a:xfrm>
        </p:grpSpPr>
        <p:sp>
          <p:nvSpPr>
            <p:cNvPr id="107" name="Shape 107"/>
            <p:cNvSpPr/>
            <p:nvPr/>
          </p:nvSpPr>
          <p:spPr>
            <a:xfrm>
              <a:off x="10844025" y="12411644"/>
              <a:ext cx="9324300" cy="8252100"/>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lvl="0" indent="0" rtl="0">
                <a:lnSpc>
                  <a:spcPct val="115000"/>
                </a:lnSpc>
                <a:spcBef>
                  <a:spcPts val="0"/>
                </a:spcBef>
                <a:spcAft>
                  <a:spcPts val="0"/>
                </a:spcAft>
                <a:buNone/>
              </a:pPr>
              <a:endParaRPr sz="2000" dirty="0">
                <a:solidFill>
                  <a:srgbClr val="1C4587"/>
                </a:solidFill>
              </a:endParaRPr>
            </a:p>
            <a:p>
              <a:pPr marL="0" lvl="0" indent="0" rtl="0">
                <a:lnSpc>
                  <a:spcPct val="115000"/>
                </a:lnSpc>
                <a:spcBef>
                  <a:spcPts val="0"/>
                </a:spcBef>
                <a:spcAft>
                  <a:spcPts val="0"/>
                </a:spcAft>
                <a:buNone/>
              </a:pPr>
              <a:endParaRPr sz="2700" b="1" dirty="0">
                <a:solidFill>
                  <a:srgbClr val="1C4587"/>
                </a:solidFill>
              </a:endParaRPr>
            </a:p>
            <a:p>
              <a:pPr marL="0" lvl="0" indent="0" rtl="0">
                <a:lnSpc>
                  <a:spcPct val="115000"/>
                </a:lnSpc>
                <a:spcBef>
                  <a:spcPts val="1000"/>
                </a:spcBef>
                <a:spcAft>
                  <a:spcPts val="0"/>
                </a:spcAft>
                <a:buNone/>
              </a:pPr>
              <a:endParaRPr sz="2700" b="1" dirty="0">
                <a:solidFill>
                  <a:srgbClr val="1C4587"/>
                </a:solidFill>
              </a:endParaRPr>
            </a:p>
            <a:p>
              <a:pPr marL="0" lvl="0" indent="0" rtl="0">
                <a:spcBef>
                  <a:spcPts val="1000"/>
                </a:spcBef>
                <a:spcAft>
                  <a:spcPts val="0"/>
                </a:spcAft>
                <a:buNone/>
              </a:pPr>
              <a:endParaRPr sz="2700" b="1" dirty="0">
                <a:solidFill>
                  <a:srgbClr val="3C78D8"/>
                </a:solidFill>
              </a:endParaRPr>
            </a:p>
            <a:p>
              <a:pPr marL="0" marR="0" lvl="0" indent="0" algn="l" rtl="0">
                <a:spcBef>
                  <a:spcPts val="1350"/>
                </a:spcBef>
                <a:spcAft>
                  <a:spcPts val="0"/>
                </a:spcAft>
                <a:buNone/>
              </a:pPr>
              <a:endParaRPr sz="1200" dirty="0">
                <a:solidFill>
                  <a:srgbClr val="A50021"/>
                </a:solidFill>
              </a:endParaRPr>
            </a:p>
          </p:txBody>
        </p:sp>
        <p:sp>
          <p:nvSpPr>
            <p:cNvPr id="109" name="Shape 109"/>
            <p:cNvSpPr txBox="1"/>
            <p:nvPr/>
          </p:nvSpPr>
          <p:spPr>
            <a:xfrm>
              <a:off x="16327125" y="15122390"/>
              <a:ext cx="3962400" cy="49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Font typeface="Arial"/>
                <a:buNone/>
              </a:pPr>
              <a:r>
                <a:rPr lang="en-US" sz="1200" b="1" dirty="0"/>
                <a:t>Figure 6: Results of accuracy testing for ‘normal’ vs. ‘abnormal'</a:t>
              </a:r>
              <a:endParaRPr b="1" dirty="0"/>
            </a:p>
          </p:txBody>
        </p:sp>
        <p:sp>
          <p:nvSpPr>
            <p:cNvPr id="110" name="Shape 110"/>
            <p:cNvSpPr txBox="1"/>
            <p:nvPr/>
          </p:nvSpPr>
          <p:spPr>
            <a:xfrm>
              <a:off x="10965225" y="12410399"/>
              <a:ext cx="5240700" cy="3541446"/>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sz="2400" b="1" dirty="0">
                  <a:solidFill>
                    <a:srgbClr val="1C4587"/>
                  </a:solidFill>
                </a:rPr>
                <a:t>Accuracy</a:t>
              </a:r>
              <a:endParaRPr sz="2400" b="1" dirty="0">
                <a:solidFill>
                  <a:srgbClr val="1C4587"/>
                </a:solidFill>
              </a:endParaRPr>
            </a:p>
            <a:p>
              <a:pPr marL="0" lvl="0" indent="0">
                <a:lnSpc>
                  <a:spcPct val="115000"/>
                </a:lnSpc>
                <a:spcBef>
                  <a:spcPts val="1000"/>
                </a:spcBef>
                <a:spcAft>
                  <a:spcPts val="0"/>
                </a:spcAft>
                <a:buClr>
                  <a:schemeClr val="dk1"/>
                </a:buClr>
                <a:buSzPts val="1100"/>
                <a:buFont typeface="Arial"/>
                <a:buNone/>
              </a:pPr>
              <a:r>
                <a:rPr lang="en-US" sz="2000" dirty="0">
                  <a:solidFill>
                    <a:schemeClr val="dk1"/>
                  </a:solidFill>
                </a:rPr>
                <a:t>To determine the accuracy for the detection of behaviors, the program was run for three trials of 60 seconds, with a person acting out each movement in front of the camera. For example, if a person walked for 30 seconds in front of the camera, the ‘Walk vs. Abnormal’ would be correct to report ‘Walk’ and incorrect to report ‘Abnormal’ during that time. After 60 seconds for each behavior, the labels were sorted ‘normal’ or ‘abnormal’ and as seen in Figure 6.</a:t>
              </a:r>
              <a:endParaRPr dirty="0"/>
            </a:p>
          </p:txBody>
        </p:sp>
      </p:grpSp>
      <p:grpSp>
        <p:nvGrpSpPr>
          <p:cNvPr id="111" name="Shape 111"/>
          <p:cNvGrpSpPr/>
          <p:nvPr/>
        </p:nvGrpSpPr>
        <p:grpSpPr>
          <a:xfrm>
            <a:off x="10824225" y="12844320"/>
            <a:ext cx="9324300" cy="8338388"/>
            <a:chOff x="20818650" y="7927575"/>
            <a:chExt cx="9324300" cy="8125500"/>
          </a:xfrm>
        </p:grpSpPr>
        <p:sp>
          <p:nvSpPr>
            <p:cNvPr id="112" name="Shape 112"/>
            <p:cNvSpPr/>
            <p:nvPr/>
          </p:nvSpPr>
          <p:spPr>
            <a:xfrm>
              <a:off x="20818650" y="7927575"/>
              <a:ext cx="9324300" cy="8125500"/>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350"/>
                </a:spcBef>
                <a:spcAft>
                  <a:spcPts val="0"/>
                </a:spcAft>
                <a:buNone/>
              </a:pPr>
              <a:r>
                <a:rPr lang="en-US" sz="2400" b="1" dirty="0">
                  <a:solidFill>
                    <a:srgbClr val="1C4587"/>
                  </a:solidFill>
                </a:rPr>
                <a:t>Detected Behaviors (Color Pictures)</a:t>
              </a:r>
              <a:endParaRPr sz="1600" dirty="0">
                <a:solidFill>
                  <a:srgbClr val="1C4587"/>
                </a:solidFill>
              </a:endParaRPr>
            </a:p>
            <a:p>
              <a:pPr marL="0" marR="0" lvl="0" indent="0" algn="l" rtl="0">
                <a:spcBef>
                  <a:spcPts val="1350"/>
                </a:spcBef>
                <a:spcAft>
                  <a:spcPts val="0"/>
                </a:spcAft>
                <a:buNone/>
              </a:pPr>
              <a:endParaRPr sz="1800" dirty="0"/>
            </a:p>
            <a:p>
              <a:pPr marL="0" marR="0" lvl="0" indent="0" algn="l" rtl="0">
                <a:spcBef>
                  <a:spcPts val="1350"/>
                </a:spcBef>
                <a:spcAft>
                  <a:spcPts val="0"/>
                </a:spcAft>
                <a:buNone/>
              </a:pPr>
              <a:endParaRPr sz="1800" dirty="0"/>
            </a:p>
          </p:txBody>
        </p:sp>
        <p:grpSp>
          <p:nvGrpSpPr>
            <p:cNvPr id="113" name="Shape 113"/>
            <p:cNvGrpSpPr/>
            <p:nvPr/>
          </p:nvGrpSpPr>
          <p:grpSpPr>
            <a:xfrm>
              <a:off x="21057800" y="8733444"/>
              <a:ext cx="8724651" cy="7178643"/>
              <a:chOff x="21184800" y="10753357"/>
              <a:chExt cx="8724651" cy="7178643"/>
            </a:xfrm>
          </p:grpSpPr>
          <p:sp>
            <p:nvSpPr>
              <p:cNvPr id="114" name="Shape 114"/>
              <p:cNvSpPr txBox="1"/>
              <p:nvPr/>
            </p:nvSpPr>
            <p:spPr>
              <a:xfrm>
                <a:off x="25891475" y="13760175"/>
                <a:ext cx="4017900" cy="54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a:t>Figure 3: Wave vs. Abnormal algorithm detecting ‘Wave’ and ‘Stand’</a:t>
                </a:r>
                <a:endParaRPr sz="1200" b="1"/>
              </a:p>
              <a:p>
                <a:pPr marL="0" lvl="0" indent="0" rtl="0">
                  <a:spcBef>
                    <a:spcPts val="1350"/>
                  </a:spcBef>
                  <a:spcAft>
                    <a:spcPts val="0"/>
                  </a:spcAft>
                  <a:buNone/>
                </a:pPr>
                <a:endParaRPr sz="1200" b="1"/>
              </a:p>
            </p:txBody>
          </p:sp>
          <p:sp>
            <p:nvSpPr>
              <p:cNvPr id="115" name="Shape 115"/>
              <p:cNvSpPr txBox="1"/>
              <p:nvPr/>
            </p:nvSpPr>
            <p:spPr>
              <a:xfrm>
                <a:off x="21184800" y="13794775"/>
                <a:ext cx="4128600" cy="54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a:t>Figure 2: Stand vs. Abnormal algorithm detecting ‘Stand’</a:t>
                </a:r>
                <a:endParaRPr sz="1200" b="1"/>
              </a:p>
              <a:p>
                <a:pPr marL="0" lvl="0" indent="0" rtl="0">
                  <a:spcBef>
                    <a:spcPts val="1350"/>
                  </a:spcBef>
                  <a:spcAft>
                    <a:spcPts val="0"/>
                  </a:spcAft>
                  <a:buNone/>
                </a:pPr>
                <a:endParaRPr sz="1200" b="1"/>
              </a:p>
            </p:txBody>
          </p:sp>
          <p:grpSp>
            <p:nvGrpSpPr>
              <p:cNvPr id="116" name="Shape 116"/>
              <p:cNvGrpSpPr/>
              <p:nvPr/>
            </p:nvGrpSpPr>
            <p:grpSpPr>
              <a:xfrm>
                <a:off x="21184800" y="10753357"/>
                <a:ext cx="8724651" cy="6638342"/>
                <a:chOff x="21354800" y="4791657"/>
                <a:chExt cx="8724651" cy="6638342"/>
              </a:xfrm>
            </p:grpSpPr>
            <p:pic>
              <p:nvPicPr>
                <p:cNvPr id="117" name="Shape 117"/>
                <p:cNvPicPr preferRelativeResize="0"/>
                <p:nvPr/>
              </p:nvPicPr>
              <p:blipFill rotWithShape="1">
                <a:blip r:embed="rId6">
                  <a:alphaModFix/>
                </a:blip>
                <a:srcRect l="1897" t="3164" r="1800" b="5901"/>
                <a:stretch/>
              </p:blipFill>
              <p:spPr>
                <a:xfrm>
                  <a:off x="21354800" y="4791657"/>
                  <a:ext cx="4164502" cy="3008070"/>
                </a:xfrm>
                <a:prstGeom prst="rect">
                  <a:avLst/>
                </a:prstGeom>
                <a:noFill/>
                <a:ln>
                  <a:noFill/>
                </a:ln>
              </p:spPr>
            </p:pic>
            <p:pic>
              <p:nvPicPr>
                <p:cNvPr id="118" name="Shape 118"/>
                <p:cNvPicPr preferRelativeResize="0"/>
                <p:nvPr/>
              </p:nvPicPr>
              <p:blipFill rotWithShape="1">
                <a:blip r:embed="rId7">
                  <a:alphaModFix/>
                </a:blip>
                <a:srcRect l="2165" t="2712" r="3699" b="8073"/>
                <a:stretch/>
              </p:blipFill>
              <p:spPr>
                <a:xfrm>
                  <a:off x="26025800" y="4797971"/>
                  <a:ext cx="4053651" cy="2995431"/>
                </a:xfrm>
                <a:prstGeom prst="rect">
                  <a:avLst/>
                </a:prstGeom>
                <a:noFill/>
                <a:ln>
                  <a:noFill/>
                </a:ln>
              </p:spPr>
            </p:pic>
            <p:pic>
              <p:nvPicPr>
                <p:cNvPr id="119" name="Shape 119"/>
                <p:cNvPicPr preferRelativeResize="0"/>
                <p:nvPr/>
              </p:nvPicPr>
              <p:blipFill rotWithShape="1">
                <a:blip r:embed="rId8">
                  <a:alphaModFix/>
                </a:blip>
                <a:srcRect l="2060" t="2549" r="1637" b="1591"/>
                <a:stretch/>
              </p:blipFill>
              <p:spPr>
                <a:xfrm>
                  <a:off x="26025800" y="8352675"/>
                  <a:ext cx="4053648" cy="3077324"/>
                </a:xfrm>
                <a:prstGeom prst="rect">
                  <a:avLst/>
                </a:prstGeom>
                <a:noFill/>
                <a:ln>
                  <a:noFill/>
                </a:ln>
              </p:spPr>
            </p:pic>
            <p:pic>
              <p:nvPicPr>
                <p:cNvPr id="120" name="Shape 120"/>
                <p:cNvPicPr preferRelativeResize="0"/>
                <p:nvPr/>
              </p:nvPicPr>
              <p:blipFill rotWithShape="1">
                <a:blip r:embed="rId9">
                  <a:alphaModFix/>
                </a:blip>
                <a:srcRect l="2165" t="2168" r="3699" b="4747"/>
                <a:stretch/>
              </p:blipFill>
              <p:spPr>
                <a:xfrm>
                  <a:off x="21354808" y="8352675"/>
                  <a:ext cx="4164493" cy="3077323"/>
                </a:xfrm>
                <a:prstGeom prst="rect">
                  <a:avLst/>
                </a:prstGeom>
                <a:noFill/>
                <a:ln>
                  <a:noFill/>
                </a:ln>
              </p:spPr>
            </p:pic>
          </p:grpSp>
          <p:sp>
            <p:nvSpPr>
              <p:cNvPr id="121" name="Shape 121"/>
              <p:cNvSpPr txBox="1"/>
              <p:nvPr/>
            </p:nvSpPr>
            <p:spPr>
              <a:xfrm>
                <a:off x="21184800" y="17391700"/>
                <a:ext cx="4128600" cy="54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b="1"/>
                  <a:t>Figure 4: Walk vs. Abnormal algorithm detecting ‘Walk’</a:t>
                </a:r>
                <a:endParaRPr sz="1200" b="1"/>
              </a:p>
              <a:p>
                <a:pPr marL="0" lvl="0" indent="0" rtl="0">
                  <a:spcBef>
                    <a:spcPts val="1350"/>
                  </a:spcBef>
                  <a:spcAft>
                    <a:spcPts val="0"/>
                  </a:spcAft>
                  <a:buNone/>
                </a:pPr>
                <a:endParaRPr sz="1200" b="1"/>
              </a:p>
            </p:txBody>
          </p:sp>
          <p:sp>
            <p:nvSpPr>
              <p:cNvPr id="122" name="Shape 122"/>
              <p:cNvSpPr txBox="1"/>
              <p:nvPr/>
            </p:nvSpPr>
            <p:spPr>
              <a:xfrm>
                <a:off x="25891475" y="17391700"/>
                <a:ext cx="4017900" cy="54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200" b="1">
                    <a:solidFill>
                      <a:schemeClr val="dk1"/>
                    </a:solidFill>
                  </a:rPr>
                  <a:t>Figure 5: Falling appears as ‘Abnormal’ for all algorithms</a:t>
                </a:r>
                <a:endParaRPr b="1">
                  <a:solidFill>
                    <a:schemeClr val="dk1"/>
                  </a:solidFill>
                </a:endParaRPr>
              </a:p>
              <a:p>
                <a:pPr marL="0" lvl="0" indent="0" rtl="0">
                  <a:spcBef>
                    <a:spcPts val="0"/>
                  </a:spcBef>
                  <a:spcAft>
                    <a:spcPts val="0"/>
                  </a:spcAft>
                  <a:buNone/>
                </a:pPr>
                <a:endParaRPr sz="1200" b="1"/>
              </a:p>
              <a:p>
                <a:pPr marL="0" lvl="0" indent="0" rtl="0">
                  <a:spcBef>
                    <a:spcPts val="1350"/>
                  </a:spcBef>
                  <a:spcAft>
                    <a:spcPts val="0"/>
                  </a:spcAft>
                  <a:buNone/>
                </a:pPr>
                <a:endParaRPr sz="1200" b="1"/>
              </a:p>
            </p:txBody>
          </p:sp>
        </p:grpSp>
      </p:grpSp>
      <p:sp>
        <p:nvSpPr>
          <p:cNvPr id="123" name="Shape 123"/>
          <p:cNvSpPr/>
          <p:nvPr/>
        </p:nvSpPr>
        <p:spPr>
          <a:xfrm>
            <a:off x="20825650" y="15441677"/>
            <a:ext cx="9324300" cy="3296648"/>
          </a:xfrm>
          <a:prstGeom prst="rect">
            <a:avLst/>
          </a:prstGeom>
          <a:solidFill>
            <a:schemeClr val="lt1"/>
          </a:solidFill>
          <a:ln w="38100" cap="flat" cmpd="sng">
            <a:solidFill>
              <a:srgbClr val="78697B"/>
            </a:solidFill>
            <a:prstDash val="solid"/>
            <a:miter lim="800000"/>
            <a:headEnd type="none" w="sm" len="sm"/>
            <a:tailEnd type="none" w="sm" len="sm"/>
          </a:ln>
        </p:spPr>
        <p:txBody>
          <a:bodyPr spcFirstLastPara="1" wrap="square" lIns="238925" tIns="62575" rIns="238925" bIns="238925" anchor="t" anchorCtr="0">
            <a:noAutofit/>
          </a:bodyPr>
          <a:lstStyle/>
          <a:p>
            <a:pPr marL="0" marR="0" lvl="0" indent="0" algn="l" rtl="0">
              <a:spcBef>
                <a:spcPts val="1350"/>
              </a:spcBef>
              <a:spcAft>
                <a:spcPts val="0"/>
              </a:spcAft>
              <a:buNone/>
            </a:pPr>
            <a:r>
              <a:rPr lang="en-US" sz="2400" b="1" dirty="0">
                <a:solidFill>
                  <a:srgbClr val="1C4587"/>
                </a:solidFill>
              </a:rPr>
              <a:t>Future Applications</a:t>
            </a:r>
            <a:endParaRPr sz="1600" dirty="0">
              <a:solidFill>
                <a:srgbClr val="1C4587"/>
              </a:solidFill>
            </a:endParaRPr>
          </a:p>
          <a:p>
            <a:pPr marL="0" lvl="0" indent="0" rtl="0">
              <a:lnSpc>
                <a:spcPct val="115000"/>
              </a:lnSpc>
              <a:spcBef>
                <a:spcPts val="1000"/>
              </a:spcBef>
              <a:spcAft>
                <a:spcPts val="0"/>
              </a:spcAft>
              <a:buClr>
                <a:schemeClr val="dk1"/>
              </a:buClr>
              <a:buSzPts val="1100"/>
              <a:buFont typeface="Arial"/>
              <a:buNone/>
            </a:pPr>
            <a:r>
              <a:rPr lang="en-US" sz="2000" dirty="0">
                <a:solidFill>
                  <a:schemeClr val="dk1"/>
                </a:solidFill>
              </a:rPr>
              <a:t>This prototype is designed to be scalable, where more normal movements can be easily added to make the detection more comprehensive.</a:t>
            </a:r>
            <a:endParaRPr sz="2000" dirty="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sz="2000" dirty="0">
                <a:solidFill>
                  <a:schemeClr val="dk1"/>
                </a:solidFill>
              </a:rPr>
              <a:t>The system has the potential to work better than traditional security cameras, as it can alert personnel to suspicious activity rather than relying on  a human to monitor the images constantly. As it  protects the right to privacy of the individual, this system  could be used where standard security cameras would be too intrusive.</a:t>
            </a:r>
            <a:endParaRPr sz="1800" dirty="0"/>
          </a:p>
        </p:txBody>
      </p:sp>
      <p:pic>
        <p:nvPicPr>
          <p:cNvPr id="6" name="Picture 5">
            <a:extLst>
              <a:ext uri="{FF2B5EF4-FFF2-40B4-BE49-F238E27FC236}">
                <a16:creationId xmlns:a16="http://schemas.microsoft.com/office/drawing/2014/main" id="{8EDC2C45-ECEE-A449-8ABC-EC75AB439DAC}"/>
              </a:ext>
            </a:extLst>
          </p:cNvPr>
          <p:cNvPicPr>
            <a:picLocks noChangeAspect="1"/>
          </p:cNvPicPr>
          <p:nvPr/>
        </p:nvPicPr>
        <p:blipFill rotWithShape="1">
          <a:blip r:embed="rId10"/>
          <a:srcRect t="6150"/>
          <a:stretch/>
        </p:blipFill>
        <p:spPr>
          <a:xfrm>
            <a:off x="10919239" y="8478956"/>
            <a:ext cx="9134272" cy="3352888"/>
          </a:xfrm>
          <a:prstGeom prst="rect">
            <a:avLst/>
          </a:prstGeom>
        </p:spPr>
      </p:pic>
      <p:pic>
        <p:nvPicPr>
          <p:cNvPr id="5" name="Picture 4">
            <a:extLst>
              <a:ext uri="{FF2B5EF4-FFF2-40B4-BE49-F238E27FC236}">
                <a16:creationId xmlns:a16="http://schemas.microsoft.com/office/drawing/2014/main" id="{7E42E094-5306-854F-B44D-D2C9256FAE2C}"/>
              </a:ext>
            </a:extLst>
          </p:cNvPr>
          <p:cNvPicPr>
            <a:picLocks noChangeAspect="1"/>
          </p:cNvPicPr>
          <p:nvPr/>
        </p:nvPicPr>
        <p:blipFill>
          <a:blip r:embed="rId11"/>
          <a:stretch>
            <a:fillRect/>
          </a:stretch>
        </p:blipFill>
        <p:spPr>
          <a:xfrm>
            <a:off x="26211750" y="4217724"/>
            <a:ext cx="3365500" cy="3302000"/>
          </a:xfrm>
          <a:prstGeom prst="rect">
            <a:avLst/>
          </a:prstGeom>
        </p:spPr>
      </p:pic>
      <p:sp>
        <p:nvSpPr>
          <p:cNvPr id="7" name="TextBox 6">
            <a:extLst>
              <a:ext uri="{FF2B5EF4-FFF2-40B4-BE49-F238E27FC236}">
                <a16:creationId xmlns:a16="http://schemas.microsoft.com/office/drawing/2014/main" id="{50AF90CF-B87C-E04E-AC30-4AE54C3B1BD9}"/>
              </a:ext>
            </a:extLst>
          </p:cNvPr>
          <p:cNvSpPr txBox="1"/>
          <p:nvPr/>
        </p:nvSpPr>
        <p:spPr>
          <a:xfrm>
            <a:off x="20970550" y="8807729"/>
            <a:ext cx="8928203" cy="5845703"/>
          </a:xfrm>
          <a:prstGeom prst="rect">
            <a:avLst/>
          </a:prstGeom>
          <a:noFill/>
        </p:spPr>
        <p:txBody>
          <a:bodyPr wrap="square" rtlCol="0">
            <a:spAutoFit/>
          </a:bodyPr>
          <a:lstStyle/>
          <a:p>
            <a:pPr lvl="0">
              <a:spcBef>
                <a:spcPts val="1350"/>
              </a:spcBef>
            </a:pPr>
            <a:r>
              <a:rPr lang="en-US" sz="2400" b="1" dirty="0">
                <a:solidFill>
                  <a:srgbClr val="1C4587"/>
                </a:solidFill>
              </a:rPr>
              <a:t>Results and Discussion</a:t>
            </a:r>
            <a:endParaRPr lang="en-US" sz="1600" dirty="0">
              <a:solidFill>
                <a:srgbClr val="1C4587"/>
              </a:solidFill>
            </a:endParaRPr>
          </a:p>
          <a:p>
            <a:pPr lvl="0">
              <a:lnSpc>
                <a:spcPct val="114000"/>
              </a:lnSpc>
              <a:spcBef>
                <a:spcPts val="1000"/>
              </a:spcBef>
            </a:pPr>
            <a:r>
              <a:rPr lang="en-US" sz="2000" dirty="0"/>
              <a:t>After collecting the data in Figure 6, the false alarm detection rates and the anomaly detection rates were determined.  The false alarm was the total number of ‘</a:t>
            </a:r>
            <a:r>
              <a:rPr lang="en-US" sz="2000" dirty="0" err="1"/>
              <a:t>abnormals</a:t>
            </a:r>
            <a:r>
              <a:rPr lang="en-US" sz="2000" dirty="0"/>
              <a:t>’ seen in a trial of only expected normal, divided by the total number of predictions.  This gave a false alarm rate of 12.2%, and the expected value was at or below 20%, meaning the system does better than expected at predicting ‘normal.’</a:t>
            </a:r>
          </a:p>
          <a:p>
            <a:pPr lvl="0">
              <a:lnSpc>
                <a:spcPct val="114000"/>
              </a:lnSpc>
              <a:spcBef>
                <a:spcPts val="1000"/>
              </a:spcBef>
            </a:pPr>
            <a:r>
              <a:rPr lang="en-US" sz="2000" dirty="0"/>
              <a:t>The value for the anomaly detection rate was also determined by the number of ‘</a:t>
            </a:r>
            <a:r>
              <a:rPr lang="en-US" sz="2000" dirty="0" err="1"/>
              <a:t>abnormals</a:t>
            </a:r>
            <a:r>
              <a:rPr lang="en-US" sz="2000" dirty="0"/>
              <a:t>’ predicted divided by the total number of predictions, but within a trial that was expected to be fully abnormal.  The result was an anomaly detection rate of 62.9% out of an expected 70%.  Numerically, this means that the system does not do as well as expected in detecting ‘abnormal.’ However, as many of the actions defined as normal took multiple frames to complete, some frames within the behavior appeared to be normal – such as the movement between falling and standing up again.  </a:t>
            </a:r>
          </a:p>
          <a:p>
            <a:endParaRPr lang="en-US" dirty="0"/>
          </a:p>
        </p:txBody>
      </p:sp>
    </p:spTree>
  </p:cSld>
  <p:clrMapOvr>
    <a:masterClrMapping/>
  </p:clrMapOvr>
</p:sld>
</file>

<file path=ppt/theme/theme1.xml><?xml version="1.0" encoding="utf-8"?>
<a:theme xmlns:a="http://schemas.openxmlformats.org/drawingml/2006/main" name="Office Theme">
  <a:themeElements>
    <a:clrScheme name="Elemental">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1817</TotalTime>
  <Words>982</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Keely Jones</cp:lastModifiedBy>
  <cp:revision>37</cp:revision>
  <dcterms:modified xsi:type="dcterms:W3CDTF">2018-04-24T16:04:36Z</dcterms:modified>
</cp:coreProperties>
</file>