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8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E1AC-0402-4D5F-AA8E-89FEFC56CF0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CA96-BB8C-459A-B4C5-3E0CB0CB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94687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1138" y="0"/>
            <a:ext cx="9229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Amy</dc:creator>
  <cp:lastModifiedBy>Weber, Amy</cp:lastModifiedBy>
  <cp:revision>1</cp:revision>
  <dcterms:created xsi:type="dcterms:W3CDTF">2018-02-03T20:39:48Z</dcterms:created>
  <dcterms:modified xsi:type="dcterms:W3CDTF">2018-02-03T20:42:59Z</dcterms:modified>
</cp:coreProperties>
</file>