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2381250"/>
            <a:ext cx="4429760" cy="26981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700780" y="198120"/>
            <a:ext cx="829754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using System;</a:t>
            </a:r>
            <a:endParaRPr lang="en-US"/>
          </a:p>
          <a:p>
            <a:r>
              <a:rPr lang="en-US"/>
              <a:t>using System.Windows.Forms;</a:t>
            </a:r>
            <a:endParaRPr lang="en-US"/>
          </a:p>
          <a:p>
            <a:endParaRPr lang="en-US"/>
          </a:p>
          <a:p>
            <a:r>
              <a:rPr lang="en-US"/>
              <a:t>namespace Ex07_01_DisplayStartDateApp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	public partial class Form1 : Form</a:t>
            </a:r>
            <a:endParaRPr lang="en-US"/>
          </a:p>
          <a:p>
            <a:r>
              <a:rPr lang="en-US"/>
              <a:t>	{</a:t>
            </a:r>
            <a:endParaRPr lang="en-US"/>
          </a:p>
          <a:p>
            <a:r>
              <a:rPr lang="en-US"/>
              <a:t>		public Form1()</a:t>
            </a:r>
            <a:endParaRPr lang="en-US"/>
          </a:p>
          <a:p>
            <a:r>
              <a:rPr lang="en-US"/>
              <a:t>		{</a:t>
            </a:r>
            <a:endParaRPr lang="en-US"/>
          </a:p>
          <a:p>
            <a:r>
              <a:rPr lang="en-US"/>
              <a:t>			InitializeComponent();</a:t>
            </a:r>
            <a:endParaRPr lang="en-US"/>
          </a:p>
          <a:p>
            <a:r>
              <a:rPr lang="en-US"/>
              <a:t>			startDateTime = DateTime.Now;</a:t>
            </a:r>
            <a:endParaRPr lang="en-US"/>
          </a:p>
          <a:p>
            <a:r>
              <a:rPr lang="en-US"/>
              <a:t>		}</a:t>
            </a:r>
            <a:endParaRPr lang="en-US"/>
          </a:p>
          <a:p>
            <a:r>
              <a:rPr lang="en-US"/>
              <a:t>		DateTime startDateTime;</a:t>
            </a:r>
            <a:endParaRPr lang="en-US"/>
          </a:p>
          <a:p>
            <a:r>
              <a:rPr lang="en-US"/>
              <a:t>		public DateTime GetStartDateTime()</a:t>
            </a:r>
            <a:endParaRPr lang="en-US"/>
          </a:p>
          <a:p>
            <a:r>
              <a:rPr lang="en-US"/>
              <a:t>		{</a:t>
            </a:r>
            <a:endParaRPr lang="en-US"/>
          </a:p>
          <a:p>
            <a:r>
              <a:rPr lang="en-US"/>
              <a:t>			return startDateTime;</a:t>
            </a:r>
            <a:endParaRPr lang="en-US"/>
          </a:p>
          <a:p>
            <a:r>
              <a:rPr lang="en-US"/>
              <a:t>		}</a:t>
            </a:r>
            <a:endParaRPr lang="en-US"/>
          </a:p>
          <a:p>
            <a:r>
              <a:rPr lang="en-US"/>
              <a:t>		private void button1_Click(object sender, EventArgs e)</a:t>
            </a:r>
            <a:endParaRPr lang="en-US"/>
          </a:p>
          <a:p>
            <a:r>
              <a:rPr lang="en-US"/>
              <a:t>		{</a:t>
            </a:r>
            <a:endParaRPr lang="en-US"/>
          </a:p>
          <a:p>
            <a:r>
              <a:rPr lang="en-US"/>
              <a:t>			MessageBox.Show(GetStartDateTime().ToString());</a:t>
            </a:r>
            <a:endParaRPr lang="en-US"/>
          </a:p>
          <a:p>
            <a:r>
              <a:rPr lang="en-US"/>
              <a:t>		}</a:t>
            </a:r>
            <a:endParaRPr lang="en-US"/>
          </a:p>
          <a:p>
            <a:r>
              <a:rPr lang="en-US"/>
              <a:t>	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255" y="2744470"/>
            <a:ext cx="4267835" cy="25812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752725" y="513715"/>
            <a:ext cx="930148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using System;</a:t>
            </a:r>
            <a:endParaRPr lang="en-US"/>
          </a:p>
          <a:p>
            <a:r>
              <a:rPr lang="en-US"/>
              <a:t>using System.Windows.Forms;</a:t>
            </a:r>
            <a:endParaRPr lang="en-US"/>
          </a:p>
          <a:p>
            <a:endParaRPr lang="en-US"/>
          </a:p>
          <a:p>
            <a:r>
              <a:rPr lang="en-US"/>
              <a:t>namespace Ex07_02_LoadClosedEventApp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	public partial class Form1 : Form</a:t>
            </a:r>
            <a:endParaRPr lang="en-US"/>
          </a:p>
          <a:p>
            <a:r>
              <a:rPr lang="en-US"/>
              <a:t>	{</a:t>
            </a:r>
            <a:endParaRPr lang="en-US"/>
          </a:p>
          <a:p>
            <a:r>
              <a:rPr lang="en-US"/>
              <a:t>		public Form1()</a:t>
            </a:r>
            <a:endParaRPr lang="en-US"/>
          </a:p>
          <a:p>
            <a:r>
              <a:rPr lang="en-US"/>
              <a:t>		{</a:t>
            </a:r>
            <a:endParaRPr lang="en-US"/>
          </a:p>
          <a:p>
            <a:r>
              <a:rPr lang="en-US"/>
              <a:t>			InitializeComponent();</a:t>
            </a:r>
            <a:endParaRPr lang="en-US"/>
          </a:p>
          <a:p>
            <a:r>
              <a:rPr lang="en-US"/>
              <a:t>		}</a:t>
            </a:r>
            <a:endParaRPr lang="en-US"/>
          </a:p>
          <a:p>
            <a:r>
              <a:rPr lang="en-US"/>
              <a:t>		private void Form1_Load(object sender, EventArgs e)</a:t>
            </a:r>
            <a:endParaRPr lang="en-US"/>
          </a:p>
          <a:p>
            <a:r>
              <a:rPr lang="en-US"/>
              <a:t>		{</a:t>
            </a:r>
            <a:endParaRPr lang="en-US"/>
          </a:p>
          <a:p>
            <a:r>
              <a:rPr lang="en-US"/>
              <a:t>			MessageBox.Show("This form is loaded");</a:t>
            </a:r>
            <a:endParaRPr lang="en-US"/>
          </a:p>
          <a:p>
            <a:r>
              <a:rPr lang="en-US"/>
              <a:t>		}</a:t>
            </a:r>
            <a:endParaRPr lang="en-US"/>
          </a:p>
          <a:p>
            <a:r>
              <a:rPr lang="en-US"/>
              <a:t>		private void Form1_FormClosed(object sender, 	FormClosedEventArgs e)</a:t>
            </a:r>
            <a:endParaRPr lang="en-US"/>
          </a:p>
          <a:p>
            <a:r>
              <a:rPr lang="en-US"/>
              <a:t>		{</a:t>
            </a:r>
            <a:endParaRPr lang="en-US"/>
          </a:p>
          <a:p>
            <a:r>
              <a:rPr lang="en-US"/>
              <a:t>			MessageBox.Show("This form is closed");</a:t>
            </a:r>
            <a:endParaRPr lang="en-US"/>
          </a:p>
          <a:p>
            <a:r>
              <a:rPr lang="en-US"/>
              <a:t>		}</a:t>
            </a:r>
            <a:endParaRPr lang="en-US"/>
          </a:p>
          <a:p>
            <a:r>
              <a:rPr lang="en-US"/>
              <a:t>	}	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767205"/>
            <a:ext cx="4029075" cy="3943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76550" y="0"/>
            <a:ext cx="9315450" cy="677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using System;</a:t>
            </a:r>
            <a:endParaRPr lang="en-US" sz="1400"/>
          </a:p>
          <a:p>
            <a:r>
              <a:rPr lang="en-US" sz="1400"/>
              <a:t>using System.Windows.Forms;</a:t>
            </a:r>
            <a:endParaRPr lang="en-US" sz="1400"/>
          </a:p>
          <a:p>
            <a:endParaRPr lang="en-US" sz="1400"/>
          </a:p>
          <a:p>
            <a:r>
              <a:rPr lang="en-US" sz="1400"/>
              <a:t>namespace Ex07_03_PromptCloseApp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	public partial class Form1 : Form</a:t>
            </a:r>
            <a:endParaRPr lang="en-US" sz="1400"/>
          </a:p>
          <a:p>
            <a:r>
              <a:rPr lang="en-US" sz="1400"/>
              <a:t>	{</a:t>
            </a:r>
            <a:endParaRPr lang="en-US" sz="1400"/>
          </a:p>
          <a:p>
            <a:r>
              <a:rPr lang="en-US" sz="1400"/>
              <a:t>		public Form1()</a:t>
            </a:r>
            <a:endParaRPr lang="en-US" sz="1400"/>
          </a:p>
          <a:p>
            <a:r>
              <a:rPr lang="en-US" sz="1400"/>
              <a:t>		{</a:t>
            </a:r>
            <a:endParaRPr lang="en-US" sz="1400"/>
          </a:p>
          <a:p>
            <a:r>
              <a:rPr lang="en-US" sz="1400"/>
              <a:t>			InitializeComponent();</a:t>
            </a:r>
            <a:endParaRPr lang="en-US" sz="1400"/>
          </a:p>
          <a:p>
            <a:r>
              <a:rPr lang="en-US" sz="1400"/>
              <a:t>		}</a:t>
            </a:r>
            <a:endParaRPr lang="en-US" sz="1400"/>
          </a:p>
          <a:p>
            <a:r>
              <a:rPr lang="en-US" sz="1400"/>
              <a:t>		private void Form1_FormClosing(object sender, FormClosingEventArgs e)</a:t>
            </a:r>
            <a:endParaRPr lang="en-US" sz="1400"/>
          </a:p>
          <a:p>
            <a:r>
              <a:rPr lang="en-US" sz="1400"/>
              <a:t>		{</a:t>
            </a:r>
            <a:endParaRPr lang="en-US" sz="1400"/>
          </a:p>
          <a:p>
            <a:r>
              <a:rPr lang="en-US" sz="1400"/>
              <a:t>			if (MessageBox.Show("Do you want to close?", </a:t>
            </a:r>
            <a:endParaRPr lang="en-US" sz="1400"/>
          </a:p>
          <a:p>
            <a:r>
              <a:rPr lang="en-US" sz="1400"/>
              <a:t>				"Prompt",</a:t>
            </a:r>
            <a:endParaRPr lang="en-US" sz="1400"/>
          </a:p>
          <a:p>
            <a:r>
              <a:rPr lang="en-US" sz="1400"/>
              <a:t>				MessageBoxButtons.YesNo,</a:t>
            </a:r>
            <a:endParaRPr lang="en-US" sz="1400"/>
          </a:p>
          <a:p>
            <a:r>
              <a:rPr lang="en-US" sz="1400"/>
              <a:t>				MessageBoxIcon.Question) == DialogResult.Yes)</a:t>
            </a:r>
            <a:endParaRPr lang="en-US" sz="1400"/>
          </a:p>
          <a:p>
            <a:r>
              <a:rPr lang="en-US" sz="1400"/>
              <a:t>			{</a:t>
            </a:r>
            <a:endParaRPr lang="en-US" sz="1400"/>
          </a:p>
          <a:p>
            <a:r>
              <a:rPr lang="en-US" sz="1400"/>
              <a:t>				e.Cancel = false;</a:t>
            </a:r>
            <a:endParaRPr lang="en-US" sz="1400"/>
          </a:p>
          <a:p>
            <a:r>
              <a:rPr lang="en-US" sz="1400"/>
              <a:t>			}</a:t>
            </a:r>
            <a:endParaRPr lang="en-US" sz="1400"/>
          </a:p>
          <a:p>
            <a:r>
              <a:rPr lang="en-US" sz="1400"/>
              <a:t>			else</a:t>
            </a:r>
            <a:endParaRPr lang="en-US" sz="1400"/>
          </a:p>
          <a:p>
            <a:r>
              <a:rPr lang="en-US" sz="1400"/>
              <a:t>			{</a:t>
            </a:r>
            <a:endParaRPr lang="en-US" sz="1400"/>
          </a:p>
          <a:p>
            <a:r>
              <a:rPr lang="en-US" sz="1400"/>
              <a:t>				e.Cancel = true;</a:t>
            </a:r>
            <a:endParaRPr lang="en-US" sz="1400"/>
          </a:p>
          <a:p>
            <a:r>
              <a:rPr lang="en-US" sz="1400"/>
              <a:t>			}</a:t>
            </a:r>
            <a:endParaRPr lang="en-US" sz="1400"/>
          </a:p>
          <a:p>
            <a:r>
              <a:rPr lang="en-US" sz="1400"/>
              <a:t>		}</a:t>
            </a:r>
            <a:endParaRPr lang="en-US" sz="1400"/>
          </a:p>
          <a:p>
            <a:r>
              <a:rPr lang="en-US" sz="1400"/>
              <a:t>		private void button1_Click(object sender, EventArgs e)</a:t>
            </a:r>
            <a:endParaRPr lang="en-US" sz="1400"/>
          </a:p>
          <a:p>
            <a:r>
              <a:rPr lang="en-US" sz="1400"/>
              <a:t>		{</a:t>
            </a:r>
            <a:endParaRPr lang="en-US" sz="1400"/>
          </a:p>
          <a:p>
            <a:r>
              <a:rPr lang="en-US" sz="1400"/>
              <a:t>			Close();</a:t>
            </a:r>
            <a:endParaRPr lang="en-US" sz="1400"/>
          </a:p>
          <a:p>
            <a:r>
              <a:rPr lang="en-US" sz="1400"/>
              <a:t>		}</a:t>
            </a:r>
            <a:endParaRPr lang="en-US" sz="1400"/>
          </a:p>
          <a:p>
            <a:r>
              <a:rPr lang="en-US" sz="1400"/>
              <a:t>	}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135" y="455295"/>
            <a:ext cx="4210050" cy="3714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55185" y="455295"/>
            <a:ext cx="7247890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Ex08_01_ButtonApp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	public partial class Form1 : Form</a:t>
            </a:r>
            <a:endParaRPr lang="en-US" sz="1200"/>
          </a:p>
          <a:p>
            <a:r>
              <a:rPr lang="en-US" sz="1200"/>
              <a:t>	{</a:t>
            </a:r>
            <a:endParaRPr lang="en-US" sz="1200"/>
          </a:p>
          <a:p>
            <a:r>
              <a:rPr lang="en-US" sz="1200"/>
              <a:t>		public Form1()</a:t>
            </a:r>
            <a:endParaRPr lang="en-US" sz="1200"/>
          </a:p>
          <a:p>
            <a:r>
              <a:rPr lang="en-US" sz="1200"/>
              <a:t>		{</a:t>
            </a:r>
            <a:endParaRPr lang="en-US" sz="1200"/>
          </a:p>
          <a:p>
            <a:r>
              <a:rPr lang="en-US" sz="1200"/>
              <a:t>			InitializeComponent();</a:t>
            </a:r>
            <a:endParaRPr lang="en-US" sz="1200"/>
          </a:p>
          <a:p>
            <a:r>
              <a:rPr lang="en-US" sz="1200"/>
              <a:t>		}</a:t>
            </a:r>
            <a:endParaRPr lang="en-US" sz="1200"/>
          </a:p>
          <a:p>
            <a:r>
              <a:rPr lang="en-US" sz="1200"/>
              <a:t>		private void button1_Click(object sender, EventArgs e)</a:t>
            </a:r>
            <a:endParaRPr lang="en-US" sz="1200"/>
          </a:p>
          <a:p>
            <a:r>
              <a:rPr lang="en-US" sz="1200"/>
              <a:t>		{</a:t>
            </a:r>
            <a:endParaRPr lang="en-US" sz="1200"/>
          </a:p>
          <a:p>
            <a:r>
              <a:rPr lang="en-US" sz="1200"/>
              <a:t>			label1.Text = FlatStyle.Flat.ToString();</a:t>
            </a:r>
            <a:endParaRPr lang="en-US" sz="1200"/>
          </a:p>
          <a:p>
            <a:r>
              <a:rPr lang="en-US" sz="1200"/>
              <a:t>		}</a:t>
            </a:r>
            <a:endParaRPr lang="en-US" sz="1200"/>
          </a:p>
          <a:p>
            <a:r>
              <a:rPr lang="en-US" sz="1200"/>
              <a:t>		private void button2_Click(object sender, EventArgs e)</a:t>
            </a:r>
            <a:endParaRPr lang="en-US" sz="1200"/>
          </a:p>
          <a:p>
            <a:r>
              <a:rPr lang="en-US" sz="1200"/>
              <a:t>		{</a:t>
            </a:r>
            <a:endParaRPr lang="en-US" sz="1200"/>
          </a:p>
          <a:p>
            <a:r>
              <a:rPr lang="en-US" sz="1200"/>
              <a:t>			label1.Text = FlatStyle.Popup.ToString();</a:t>
            </a:r>
            <a:endParaRPr lang="en-US" sz="1200"/>
          </a:p>
          <a:p>
            <a:r>
              <a:rPr lang="en-US" sz="1200"/>
              <a:t>		}</a:t>
            </a:r>
            <a:endParaRPr lang="en-US" sz="1200"/>
          </a:p>
          <a:p>
            <a:r>
              <a:rPr lang="en-US" sz="1200"/>
              <a:t>		private void button3_Click(object sender, EventArgs e)</a:t>
            </a:r>
            <a:endParaRPr lang="en-US" sz="1200"/>
          </a:p>
          <a:p>
            <a:r>
              <a:rPr lang="en-US" sz="1200"/>
              <a:t>		{</a:t>
            </a:r>
            <a:endParaRPr lang="en-US" sz="1200"/>
          </a:p>
          <a:p>
            <a:r>
              <a:rPr lang="en-US" sz="1200"/>
              <a:t>			label1.Text = FlatStyle.Standard.ToString();</a:t>
            </a:r>
            <a:endParaRPr lang="en-US" sz="1200"/>
          </a:p>
          <a:p>
            <a:r>
              <a:rPr lang="en-US" sz="1200"/>
              <a:t>		}</a:t>
            </a:r>
            <a:endParaRPr lang="en-US" sz="1200"/>
          </a:p>
          <a:p>
            <a:r>
              <a:rPr lang="en-US" sz="1200"/>
              <a:t>		private void button4_Click(object sender, EventArgs e)</a:t>
            </a:r>
            <a:endParaRPr lang="en-US" sz="1200"/>
          </a:p>
          <a:p>
            <a:r>
              <a:rPr lang="en-US" sz="1200"/>
              <a:t>		{</a:t>
            </a:r>
            <a:endParaRPr lang="en-US" sz="1200"/>
          </a:p>
          <a:p>
            <a:r>
              <a:rPr lang="en-US" sz="1200"/>
              <a:t>			label1.Text = FlatStyle.System.ToString();</a:t>
            </a:r>
            <a:endParaRPr lang="en-US" sz="1200"/>
          </a:p>
          <a:p>
            <a:r>
              <a:rPr lang="en-US" sz="1200"/>
              <a:t>		}</a:t>
            </a:r>
            <a:endParaRPr lang="en-US" sz="1200"/>
          </a:p>
          <a:p>
            <a:r>
              <a:rPr lang="en-US" sz="1200"/>
              <a:t>	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WPS Presentation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3</cp:revision>
  <dcterms:created xsi:type="dcterms:W3CDTF">2021-05-10T01:48:58Z</dcterms:created>
  <dcterms:modified xsi:type="dcterms:W3CDTF">2021-05-10T01:50:19Z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