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4"/>
          <p:cNvSpPr txBox="1"/>
          <p:nvPr/>
        </p:nvSpPr>
        <p:spPr>
          <a:xfrm>
            <a:off x="4816475" y="69215"/>
            <a:ext cx="4703445" cy="551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750"/>
              <a:t>using System;</a:t>
            </a:r>
            <a:endParaRPr lang="en-US" sz="750"/>
          </a:p>
          <a:p>
            <a:r>
              <a:rPr lang="en-US" sz="750"/>
              <a:t>using System.Windows.Forms;</a:t>
            </a:r>
            <a:endParaRPr lang="en-US" sz="750"/>
          </a:p>
          <a:p>
            <a:endParaRPr lang="en-US" sz="750"/>
          </a:p>
          <a:p>
            <a:r>
              <a:rPr lang="en-US" sz="750"/>
              <a:t>namespace CheckBoxApp</a:t>
            </a:r>
            <a:endParaRPr lang="en-US" sz="750"/>
          </a:p>
          <a:p>
            <a:r>
              <a:rPr lang="en-US" sz="750"/>
              <a:t>{</a:t>
            </a:r>
            <a:endParaRPr lang="en-US" sz="750"/>
          </a:p>
          <a:p>
            <a:r>
              <a:rPr lang="en-US" sz="750"/>
              <a:t>    public partial class Form1 : Form</a:t>
            </a:r>
            <a:endParaRPr lang="en-US" sz="750"/>
          </a:p>
          <a:p>
            <a:r>
              <a:rPr lang="en-US" sz="750"/>
              <a:t>    {</a:t>
            </a:r>
            <a:endParaRPr lang="en-US" sz="750"/>
          </a:p>
          <a:p>
            <a:r>
              <a:rPr lang="en-US" sz="750"/>
              <a:t>        public Form1()</a:t>
            </a:r>
            <a:endParaRPr lang="en-US" sz="750"/>
          </a:p>
          <a:p>
            <a:r>
              <a:rPr lang="en-US" sz="750"/>
              <a:t>        {</a:t>
            </a:r>
            <a:endParaRPr lang="en-US" sz="750"/>
          </a:p>
          <a:p>
            <a:r>
              <a:rPr lang="en-US" sz="750"/>
              <a:t>            InitializeComponent();</a:t>
            </a:r>
            <a:endParaRPr lang="en-US" sz="750"/>
          </a:p>
          <a:p>
            <a:r>
              <a:rPr lang="en-US" sz="750"/>
              <a:t>        }</a:t>
            </a:r>
            <a:endParaRPr lang="en-US" sz="750"/>
          </a:p>
          <a:p>
            <a:endParaRPr lang="en-US" sz="750"/>
          </a:p>
          <a:p>
            <a:r>
              <a:rPr lang="en-US" sz="750"/>
              <a:t>        private void UpdateLabel(string s, bool b)</a:t>
            </a:r>
            <a:endParaRPr lang="en-US" sz="750"/>
          </a:p>
          <a:p>
            <a:r>
              <a:rPr lang="en-US" sz="750"/>
              <a:t>        {</a:t>
            </a:r>
            <a:endParaRPr lang="en-US" sz="750"/>
          </a:p>
          <a:p>
            <a:r>
              <a:rPr lang="en-US" sz="750"/>
              <a:t>            if (b)</a:t>
            </a:r>
            <a:endParaRPr lang="en-US" sz="750"/>
          </a:p>
          <a:p>
            <a:r>
              <a:rPr lang="en-US" sz="750"/>
              <a:t>            {</a:t>
            </a:r>
            <a:endParaRPr lang="en-US" sz="750"/>
          </a:p>
          <a:p>
            <a:r>
              <a:rPr lang="en-US" sz="750"/>
              <a:t>                label1.Text += s; // label1의 Text 프로퍼티에 문자열 추가</a:t>
            </a:r>
            <a:endParaRPr lang="en-US" sz="750"/>
          </a:p>
          <a:p>
            <a:r>
              <a:rPr lang="en-US" sz="750"/>
              <a:t>            }</a:t>
            </a:r>
            <a:endParaRPr lang="en-US" sz="750"/>
          </a:p>
          <a:p>
            <a:r>
              <a:rPr lang="en-US" sz="750"/>
              <a:t>            else</a:t>
            </a:r>
            <a:endParaRPr lang="en-US" sz="750"/>
          </a:p>
          <a:p>
            <a:r>
              <a:rPr lang="en-US" sz="750"/>
              <a:t>            {</a:t>
            </a:r>
            <a:endParaRPr lang="en-US" sz="750"/>
          </a:p>
          <a:p>
            <a:r>
              <a:rPr lang="en-US" sz="750"/>
              <a:t>                string strTemp = label1.Text;</a:t>
            </a:r>
            <a:endParaRPr lang="en-US" sz="750"/>
          </a:p>
          <a:p>
            <a:r>
              <a:rPr lang="en-US" sz="750"/>
              <a:t>                int i = strTemp.IndexOf(s);</a:t>
            </a:r>
            <a:endParaRPr lang="en-US" sz="750"/>
          </a:p>
          <a:p>
            <a:r>
              <a:rPr lang="en-US" sz="750"/>
              <a:t>                label1.Text = strTemp.Remove(i, s.Length);</a:t>
            </a:r>
            <a:endParaRPr lang="en-US" sz="750"/>
          </a:p>
          <a:p>
            <a:r>
              <a:rPr lang="en-US" sz="750"/>
              <a:t>            }</a:t>
            </a:r>
            <a:endParaRPr lang="en-US" sz="750"/>
          </a:p>
          <a:p>
            <a:r>
              <a:rPr lang="en-US" sz="750"/>
              <a:t>        }</a:t>
            </a:r>
            <a:endParaRPr lang="en-US" sz="750"/>
          </a:p>
          <a:p>
            <a:endParaRPr lang="en-US" sz="750"/>
          </a:p>
          <a:p>
            <a:r>
              <a:rPr lang="en-US" sz="750"/>
              <a:t>        private void checkBox1_CheckedChanged(object sender, EventArgs e)</a:t>
            </a:r>
            <a:endParaRPr lang="en-US" sz="750"/>
          </a:p>
          <a:p>
            <a:r>
              <a:rPr lang="en-US" sz="750"/>
              <a:t>        {</a:t>
            </a:r>
            <a:endParaRPr lang="en-US" sz="750"/>
          </a:p>
          <a:p>
            <a:r>
              <a:rPr lang="en-US" sz="750"/>
              <a:t>            UpdateLabel(checkBox1.Text, checkBox1.Checked);</a:t>
            </a:r>
            <a:endParaRPr lang="en-US" sz="750"/>
          </a:p>
          <a:p>
            <a:r>
              <a:rPr lang="en-US" sz="750"/>
              <a:t>        }</a:t>
            </a:r>
            <a:endParaRPr lang="en-US" sz="750"/>
          </a:p>
          <a:p>
            <a:endParaRPr lang="en-US" sz="750"/>
          </a:p>
          <a:p>
            <a:r>
              <a:rPr lang="en-US" sz="750"/>
              <a:t>        private void checkBox2_CheckedChanged(object sender, EventArgs e)</a:t>
            </a:r>
            <a:endParaRPr lang="en-US" sz="750"/>
          </a:p>
          <a:p>
            <a:r>
              <a:rPr lang="en-US" sz="750"/>
              <a:t>        {</a:t>
            </a:r>
            <a:endParaRPr lang="en-US" sz="750"/>
          </a:p>
          <a:p>
            <a:r>
              <a:rPr lang="en-US" sz="750"/>
              <a:t>            UpdateLabel(checkBox2.Text, checkBox2.Checked);</a:t>
            </a:r>
            <a:endParaRPr lang="en-US" sz="750"/>
          </a:p>
          <a:p>
            <a:r>
              <a:rPr lang="en-US" sz="750"/>
              <a:t>        }</a:t>
            </a:r>
            <a:endParaRPr lang="en-US" sz="750"/>
          </a:p>
          <a:p>
            <a:endParaRPr lang="en-US" sz="750"/>
          </a:p>
          <a:p>
            <a:r>
              <a:rPr lang="en-US" sz="750"/>
              <a:t>        private void checkBox3_CheckedChanged(object sender, EventArgs e)</a:t>
            </a:r>
            <a:endParaRPr lang="en-US" sz="750"/>
          </a:p>
          <a:p>
            <a:r>
              <a:rPr lang="en-US" sz="750"/>
              <a:t>        {</a:t>
            </a:r>
            <a:endParaRPr lang="en-US" sz="750"/>
          </a:p>
          <a:p>
            <a:r>
              <a:rPr lang="en-US" sz="750"/>
              <a:t>            UpdateLabel(checkBox3.Text, checkBox3.Checked);</a:t>
            </a:r>
            <a:endParaRPr lang="en-US" sz="750"/>
          </a:p>
          <a:p>
            <a:r>
              <a:rPr lang="en-US" sz="750"/>
              <a:t>        }</a:t>
            </a:r>
            <a:endParaRPr lang="en-US" sz="750"/>
          </a:p>
          <a:p>
            <a:endParaRPr lang="en-US" sz="750"/>
          </a:p>
          <a:p>
            <a:r>
              <a:rPr lang="en-US" sz="750"/>
              <a:t>        private void checkBox4_CheckedChanged(object sender, EventArgs e)</a:t>
            </a:r>
            <a:endParaRPr lang="en-US" sz="750"/>
          </a:p>
          <a:p>
            <a:r>
              <a:rPr lang="en-US" sz="750"/>
              <a:t>        {</a:t>
            </a:r>
            <a:endParaRPr lang="en-US" sz="750"/>
          </a:p>
          <a:p>
            <a:r>
              <a:rPr lang="en-US" sz="750"/>
              <a:t>            UpdateLabel(checkBox4.Text, checkBox4.Checked);</a:t>
            </a:r>
            <a:endParaRPr lang="en-US" sz="750"/>
          </a:p>
          <a:p>
            <a:r>
              <a:rPr lang="en-US" sz="750"/>
              <a:t>        }</a:t>
            </a:r>
            <a:endParaRPr lang="en-US" sz="750"/>
          </a:p>
          <a:p>
            <a:r>
              <a:rPr lang="en-US" sz="750"/>
              <a:t>    }</a:t>
            </a:r>
            <a:endParaRPr lang="en-US" sz="750"/>
          </a:p>
          <a:p>
            <a:r>
              <a:rPr lang="en-US" sz="750"/>
              <a:t>}</a:t>
            </a:r>
            <a:endParaRPr lang="en-US" sz="75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170" y="514985"/>
            <a:ext cx="3629025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5920" y="264160"/>
            <a:ext cx="5495925" cy="2286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75920" y="2673350"/>
            <a:ext cx="5103495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using System;</a:t>
            </a:r>
            <a:endParaRPr lang="en-US" sz="1200"/>
          </a:p>
          <a:p>
            <a:r>
              <a:rPr lang="en-US" sz="1200"/>
              <a:t>using System.Windows.Forms;</a:t>
            </a:r>
            <a:endParaRPr lang="en-US" sz="1200"/>
          </a:p>
          <a:p>
            <a:endParaRPr lang="en-US" sz="1200"/>
          </a:p>
          <a:p>
            <a:r>
              <a:rPr lang="en-US" sz="1200"/>
              <a:t>namespace </a:t>
            </a:r>
            <a:r>
              <a:rPr lang="en-US" sz="1200">
                <a:sym typeface="+mn-ea"/>
              </a:rPr>
              <a:t>ModelessApp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public partial class Form1 : Form</a:t>
            </a:r>
            <a:endParaRPr lang="en-US" sz="1200"/>
          </a:p>
          <a:p>
            <a:r>
              <a:rPr lang="en-US" sz="1200"/>
              <a:t>    {</a:t>
            </a:r>
            <a:endParaRPr lang="en-US" sz="1200"/>
          </a:p>
          <a:p>
            <a:r>
              <a:rPr lang="en-US" sz="1200"/>
              <a:t>        public Form1()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InitializeComponent();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private void button1_Click(object sender, EventArgs e)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Form2 form2 = new Form2();</a:t>
            </a:r>
            <a:endParaRPr lang="en-US" sz="1200"/>
          </a:p>
          <a:p>
            <a:r>
              <a:rPr lang="en-US" sz="1200"/>
              <a:t>            form2.Show(); // form2를 모덜리스 방식으로 띄운다.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r>
              <a:rPr lang="en-US" sz="1200"/>
              <a:t>    }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4900930" y="2550160"/>
            <a:ext cx="47161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using System;</a:t>
            </a:r>
            <a:endParaRPr lang="en-US" sz="1200"/>
          </a:p>
          <a:p>
            <a:r>
              <a:rPr lang="en-US" sz="1200"/>
              <a:t>using System.Windows.Forms;</a:t>
            </a:r>
            <a:endParaRPr lang="en-US" sz="1200"/>
          </a:p>
          <a:p>
            <a:endParaRPr lang="en-US" sz="1200"/>
          </a:p>
          <a:p>
            <a:r>
              <a:rPr lang="en-US" sz="1200"/>
              <a:t>namespace ModelessApp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public partial class Form2 : Form</a:t>
            </a:r>
            <a:endParaRPr lang="en-US" sz="1200"/>
          </a:p>
          <a:p>
            <a:r>
              <a:rPr lang="en-US" sz="1200"/>
              <a:t>    {</a:t>
            </a:r>
            <a:endParaRPr lang="en-US" sz="1200"/>
          </a:p>
          <a:p>
            <a:r>
              <a:rPr lang="en-US" sz="1200"/>
              <a:t>        public Form2()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InitializeComponent();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private void button1_Click(object sender, EventArgs e)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Close();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r>
              <a:rPr lang="en-US" sz="1200"/>
              <a:t>    }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4970" y="310515"/>
            <a:ext cx="4991100" cy="25812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839460" y="777875"/>
            <a:ext cx="5610225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using System;</a:t>
            </a:r>
            <a:endParaRPr lang="en-US" sz="1400"/>
          </a:p>
          <a:p>
            <a:r>
              <a:rPr lang="en-US" sz="1400"/>
              <a:t>using System.Windows.Forms;</a:t>
            </a:r>
            <a:endParaRPr lang="en-US" sz="1400"/>
          </a:p>
          <a:p>
            <a:endParaRPr lang="en-US" sz="1400"/>
          </a:p>
          <a:p>
            <a:r>
              <a:rPr lang="en-US" sz="1400"/>
              <a:t>namespace CheckBoxSample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  public partial class Form1 : Form</a:t>
            </a:r>
            <a:endParaRPr lang="en-US" sz="1400"/>
          </a:p>
          <a:p>
            <a:r>
              <a:rPr lang="en-US" sz="1400"/>
              <a:t>    {</a:t>
            </a:r>
            <a:endParaRPr lang="en-US" sz="1400"/>
          </a:p>
          <a:p>
            <a:r>
              <a:rPr lang="en-US" sz="1400"/>
              <a:t>        public Form1()</a:t>
            </a:r>
            <a:endParaRPr lang="en-US" sz="1400"/>
          </a:p>
          <a:p>
            <a:r>
              <a:rPr lang="en-US" sz="1400"/>
              <a:t>        {</a:t>
            </a:r>
            <a:endParaRPr lang="en-US" sz="1400"/>
          </a:p>
          <a:p>
            <a:r>
              <a:rPr lang="en-US" sz="1400"/>
              <a:t>            InitializeComponent();</a:t>
            </a:r>
            <a:endParaRPr lang="en-US" sz="1400"/>
          </a:p>
          <a:p>
            <a:r>
              <a:rPr lang="en-US" sz="1400"/>
              <a:t>        }</a:t>
            </a:r>
            <a:endParaRPr lang="en-US" sz="1400"/>
          </a:p>
          <a:p>
            <a:endParaRPr lang="en-US" sz="1400"/>
          </a:p>
          <a:p>
            <a:r>
              <a:rPr lang="en-US" sz="1400"/>
              <a:t>        private void Form1_Click(object sender, EventArgs e)</a:t>
            </a:r>
            <a:endParaRPr lang="en-US" sz="1400"/>
          </a:p>
          <a:p>
            <a:r>
              <a:rPr lang="en-US" sz="1400"/>
              <a:t>        {</a:t>
            </a:r>
            <a:endParaRPr lang="en-US" sz="1400"/>
          </a:p>
          <a:p>
            <a:r>
              <a:rPr lang="en-US" sz="1400"/>
              <a:t>            MessageBox.Show("MessageBoxButtons", "Title Bar",</a:t>
            </a:r>
            <a:endParaRPr lang="en-US" sz="1400"/>
          </a:p>
          <a:p>
            <a:r>
              <a:rPr lang="en-US" sz="1400"/>
              <a:t>                MessageBoxButtons.OKCancel);</a:t>
            </a:r>
            <a:endParaRPr lang="en-US" sz="1400"/>
          </a:p>
          <a:p>
            <a:r>
              <a:rPr lang="en-US" sz="1400"/>
              <a:t>        }</a:t>
            </a:r>
            <a:endParaRPr lang="en-US" sz="1400"/>
          </a:p>
          <a:p>
            <a:r>
              <a:rPr lang="en-US" sz="1400"/>
              <a:t>    }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5213350" y="448310"/>
            <a:ext cx="583311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using System;</a:t>
            </a:r>
            <a:endParaRPr lang="en-US" sz="1200"/>
          </a:p>
          <a:p>
            <a:r>
              <a:rPr lang="en-US" sz="1200"/>
              <a:t>using System.Windows.Forms;</a:t>
            </a:r>
            <a:endParaRPr lang="en-US" sz="1200"/>
          </a:p>
          <a:p>
            <a:endParaRPr lang="en-US" sz="1200"/>
          </a:p>
          <a:p>
            <a:r>
              <a:rPr lang="en-US" sz="1200"/>
              <a:t>namespace OpenFileDialogApp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public partial class Form1 : Form</a:t>
            </a:r>
            <a:endParaRPr lang="en-US" sz="1200"/>
          </a:p>
          <a:p>
            <a:r>
              <a:rPr lang="en-US" sz="1200"/>
              <a:t>    {</a:t>
            </a:r>
            <a:endParaRPr lang="en-US" sz="1200"/>
          </a:p>
          <a:p>
            <a:r>
              <a:rPr lang="en-US" sz="1200"/>
              <a:t>        public Form1()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InitializeComponent();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private void button1_Click(object sender, EventArgs e)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openFileDialog1.InitialDirectory = @"C:\";</a:t>
            </a:r>
            <a:endParaRPr lang="en-US" sz="1200"/>
          </a:p>
          <a:p>
            <a:r>
              <a:rPr lang="en-US" sz="1200"/>
              <a:t>            openFileDialog1.Filter</a:t>
            </a:r>
            <a:endParaRPr lang="en-US" sz="1200"/>
          </a:p>
          <a:p>
            <a:r>
              <a:rPr lang="en-US" sz="1200"/>
              <a:t>            = "텍스트 파일(*.txt)|*.txt|모든 파일(*.*)|*.*";</a:t>
            </a:r>
            <a:endParaRPr lang="en-US" sz="1200"/>
          </a:p>
          <a:p>
            <a:r>
              <a:rPr lang="en-US" sz="1200"/>
              <a:t>            openFileDialog1.FilterIndex = 1; // "텍스트 파일(*.txt)|*.txt“</a:t>
            </a:r>
            <a:endParaRPr lang="en-US" sz="1200"/>
          </a:p>
          <a:p>
            <a:r>
              <a:rPr lang="en-US" sz="1200"/>
              <a:t>            openFileDialog1.RestoreDirectory = true;</a:t>
            </a:r>
            <a:endParaRPr lang="en-US" sz="1200"/>
          </a:p>
          <a:p>
            <a:r>
              <a:rPr lang="en-US" sz="1200"/>
              <a:t>            openFileDialog1.ShowDialog();</a:t>
            </a:r>
            <a:endParaRPr lang="en-US" sz="1200"/>
          </a:p>
          <a:p>
            <a:r>
              <a:rPr lang="en-US" sz="1200"/>
              <a:t>            textBox1.Text = openFileDialog1.FileName;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r>
              <a:rPr lang="en-US" sz="1200"/>
              <a:t>    }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8470" y="1280795"/>
            <a:ext cx="400050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1015" y="271145"/>
            <a:ext cx="4124325" cy="2390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796790" y="0"/>
            <a:ext cx="6504305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using System;</a:t>
            </a:r>
            <a:endParaRPr lang="en-US" sz="1200"/>
          </a:p>
          <a:p>
            <a:r>
              <a:rPr lang="en-US" sz="1200"/>
              <a:t>using System.Windows.Forms;</a:t>
            </a:r>
            <a:endParaRPr lang="en-US" sz="1200"/>
          </a:p>
          <a:p>
            <a:endParaRPr lang="en-US" sz="1200"/>
          </a:p>
          <a:p>
            <a:r>
              <a:rPr lang="en-US" sz="1200"/>
              <a:t>namespace MultSelectApp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public partial class Form1 : Form</a:t>
            </a:r>
            <a:endParaRPr lang="en-US" sz="1200"/>
          </a:p>
          <a:p>
            <a:r>
              <a:rPr lang="en-US" sz="1200"/>
              <a:t>    {</a:t>
            </a:r>
            <a:endParaRPr lang="en-US" sz="1200"/>
          </a:p>
          <a:p>
            <a:r>
              <a:rPr lang="en-US" sz="1200"/>
              <a:t>        public Form1()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InitializeComponent();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private void button1_Click(object sender, EventArgs e)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openFileDialog1.InitialDirectory = @"C:\";</a:t>
            </a:r>
            <a:endParaRPr lang="en-US" sz="1200"/>
          </a:p>
          <a:p>
            <a:r>
              <a:rPr lang="en-US" sz="1200"/>
              <a:t>            openFileDialog1.Filter</a:t>
            </a:r>
            <a:endParaRPr lang="en-US" sz="1200"/>
          </a:p>
          <a:p>
            <a:r>
              <a:rPr lang="en-US" sz="1200"/>
              <a:t>            = "텍스트 파일(*.txt)|*.txt|모든 파일(*.*)|*.*";</a:t>
            </a:r>
            <a:endParaRPr lang="en-US" sz="1200"/>
          </a:p>
          <a:p>
            <a:r>
              <a:rPr lang="en-US" sz="1200"/>
              <a:t>            openFileDialog1.FilterIndex = 1;</a:t>
            </a:r>
            <a:endParaRPr lang="en-US" sz="1200"/>
          </a:p>
          <a:p>
            <a:r>
              <a:rPr lang="en-US" sz="1200"/>
              <a:t>            openFileDialog1.RestoreDirectory = true;</a:t>
            </a:r>
            <a:endParaRPr lang="en-US" sz="1200"/>
          </a:p>
          <a:p>
            <a:r>
              <a:rPr lang="en-US" sz="1200"/>
              <a:t>            openFileDialog1.Multiselect = true;</a:t>
            </a:r>
            <a:endParaRPr lang="en-US" sz="1200"/>
          </a:p>
          <a:p>
            <a:r>
              <a:rPr lang="en-US" sz="1200"/>
              <a:t>            openFileDialog1.ShowDialog();</a:t>
            </a:r>
            <a:endParaRPr lang="en-US" sz="1200"/>
          </a:p>
          <a:p>
            <a:r>
              <a:rPr lang="en-US" sz="1200"/>
              <a:t>            foreach (string strTmp in openFileDialog1.FileNames)</a:t>
            </a:r>
            <a:endParaRPr lang="en-US" sz="1200"/>
          </a:p>
          <a:p>
            <a:r>
              <a:rPr lang="en-US" sz="1200"/>
              <a:t>            {</a:t>
            </a:r>
            <a:endParaRPr lang="en-US" sz="1200"/>
          </a:p>
          <a:p>
            <a:r>
              <a:rPr lang="en-US" sz="1200"/>
              <a:t>                textBox1.Text += strTmp;</a:t>
            </a:r>
            <a:endParaRPr lang="en-US" sz="1200"/>
          </a:p>
          <a:p>
            <a:r>
              <a:rPr lang="en-US" sz="1200"/>
              <a:t>                textBox1.Text += "\r\n";</a:t>
            </a:r>
            <a:endParaRPr lang="en-US" sz="1200"/>
          </a:p>
          <a:p>
            <a:r>
              <a:rPr lang="en-US" sz="1200"/>
              <a:t>            }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r>
              <a:rPr lang="en-US" sz="1200"/>
              <a:t>    }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1335" y="707390"/>
            <a:ext cx="6193155" cy="29356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714490" y="1116330"/>
            <a:ext cx="492379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using System;</a:t>
            </a:r>
            <a:endParaRPr lang="en-US" sz="1200"/>
          </a:p>
          <a:p>
            <a:r>
              <a:rPr lang="en-US" sz="1200"/>
              <a:t>using System.Windows.Forms;</a:t>
            </a:r>
            <a:endParaRPr lang="en-US" sz="1200"/>
          </a:p>
          <a:p>
            <a:endParaRPr lang="en-US" sz="1200"/>
          </a:p>
          <a:p>
            <a:r>
              <a:rPr lang="en-US" sz="1200"/>
              <a:t>namespace FontDialogApp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public partial class Form1 : Form</a:t>
            </a:r>
            <a:endParaRPr lang="en-US" sz="1200"/>
          </a:p>
          <a:p>
            <a:r>
              <a:rPr lang="en-US" sz="1200"/>
              <a:t>    {</a:t>
            </a:r>
            <a:endParaRPr lang="en-US" sz="1200"/>
          </a:p>
          <a:p>
            <a:r>
              <a:rPr lang="en-US" sz="1200"/>
              <a:t>        public Form1()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InitializeComponent();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private void button1_Click(object sender, EventArgs e)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fontDialog1.ShowDialog();</a:t>
            </a:r>
            <a:endParaRPr lang="en-US" sz="1200"/>
          </a:p>
          <a:p>
            <a:r>
              <a:rPr lang="en-US" sz="1200"/>
              <a:t>            textBox1.Font = fontDialog1.Font;</a:t>
            </a:r>
            <a:endParaRPr lang="en-US" sz="1200"/>
          </a:p>
          <a:p>
            <a:r>
              <a:rPr lang="en-US" sz="1200"/>
              <a:t>            textBox1.ForeColor = fontDialog1.Color;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r>
              <a:rPr lang="en-US" sz="1200"/>
              <a:t>    }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7855" y="365125"/>
            <a:ext cx="5162550" cy="32556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914390" y="760095"/>
            <a:ext cx="607250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using System;</a:t>
            </a:r>
            <a:endParaRPr lang="en-US" sz="1200"/>
          </a:p>
          <a:p>
            <a:r>
              <a:rPr lang="en-US" sz="1200"/>
              <a:t>using System.Windows.Forms;</a:t>
            </a:r>
            <a:endParaRPr lang="en-US" sz="1200"/>
          </a:p>
          <a:p>
            <a:endParaRPr lang="en-US" sz="1200"/>
          </a:p>
          <a:p>
            <a:r>
              <a:rPr lang="en-US" sz="1200"/>
              <a:t>namespace ColorDialogApp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public partial class Form1 : Form</a:t>
            </a:r>
            <a:endParaRPr lang="en-US" sz="1200"/>
          </a:p>
          <a:p>
            <a:r>
              <a:rPr lang="en-US" sz="1200"/>
              <a:t>    {</a:t>
            </a:r>
            <a:endParaRPr lang="en-US" sz="1200"/>
          </a:p>
          <a:p>
            <a:r>
              <a:rPr lang="en-US" sz="1200"/>
              <a:t>        public Form1()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InitializeComponent();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private void button1_Click(object sender, EventArgs e)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colorDialog1.ShowDialog();</a:t>
            </a:r>
            <a:endParaRPr lang="en-US" sz="1200"/>
          </a:p>
          <a:p>
            <a:r>
              <a:rPr lang="en-US" sz="1200"/>
              <a:t>            this.BackColor = colorDialog1.Color;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private void button2_Click(object sender, EventArgs e)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colorDialog1.ShowDialog();</a:t>
            </a:r>
            <a:endParaRPr lang="en-US" sz="1200"/>
          </a:p>
          <a:p>
            <a:r>
              <a:rPr lang="en-US" sz="1200"/>
              <a:t>            button1.BackColor = colorDialog1.Color;</a:t>
            </a:r>
            <a:endParaRPr lang="en-US" sz="1200"/>
          </a:p>
          <a:p>
            <a:r>
              <a:rPr lang="en-US" sz="1200"/>
              <a:t>            button2.BackColor = colorDialog1.Color;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r>
              <a:rPr lang="en-US" sz="1200"/>
              <a:t>    }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6850380" y="480695"/>
            <a:ext cx="520827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using System;</a:t>
            </a:r>
            <a:endParaRPr lang="en-US" sz="1200"/>
          </a:p>
          <a:p>
            <a:r>
              <a:rPr lang="en-US" sz="1200"/>
              <a:t>using System.Drawing.Printing;</a:t>
            </a:r>
            <a:endParaRPr lang="en-US" sz="1200"/>
          </a:p>
          <a:p>
            <a:r>
              <a:rPr lang="en-US" sz="1200"/>
              <a:t>using System.Windows.Forms;</a:t>
            </a:r>
            <a:endParaRPr lang="en-US" sz="1200"/>
          </a:p>
          <a:p>
            <a:endParaRPr lang="en-US" sz="1200"/>
          </a:p>
          <a:p>
            <a:r>
              <a:rPr lang="en-US" sz="1200"/>
              <a:t>namespace PrintDialogApp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public partial class Form1 : Form</a:t>
            </a:r>
            <a:endParaRPr lang="en-US" sz="1200"/>
          </a:p>
          <a:p>
            <a:r>
              <a:rPr lang="en-US" sz="1200"/>
              <a:t>    {</a:t>
            </a:r>
            <a:endParaRPr lang="en-US" sz="1200"/>
          </a:p>
          <a:p>
            <a:r>
              <a:rPr lang="en-US" sz="1200"/>
              <a:t>        public Form1()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InitializeComponent();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private void button1_Click(object sender, EventArgs e)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PrinterSettings printer = new PrinterSettings();</a:t>
            </a:r>
            <a:endParaRPr lang="en-US" sz="1200"/>
          </a:p>
          <a:p>
            <a:r>
              <a:rPr lang="en-US" sz="1200"/>
              <a:t>            PrintDocument pd = new PrintDocument();</a:t>
            </a:r>
            <a:endParaRPr lang="en-US" sz="1200"/>
          </a:p>
          <a:p>
            <a:r>
              <a:rPr lang="en-US" sz="1200"/>
              <a:t>            printDialog1.PrinterSettings = printer;</a:t>
            </a:r>
            <a:endParaRPr lang="en-US" sz="1200"/>
          </a:p>
          <a:p>
            <a:r>
              <a:rPr lang="en-US" sz="1200"/>
              <a:t>            printDialog1.Document = pd;</a:t>
            </a:r>
            <a:endParaRPr lang="en-US" sz="1200"/>
          </a:p>
          <a:p>
            <a:r>
              <a:rPr lang="en-US" sz="1200"/>
              <a:t>            printDialog1.ShowDialog();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r>
              <a:rPr lang="en-US" sz="1200"/>
              <a:t>    }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5640" y="972185"/>
            <a:ext cx="5623560" cy="3211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4209415" y="443230"/>
            <a:ext cx="6989445" cy="4661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900"/>
              <a:t>using System;</a:t>
            </a:r>
            <a:endParaRPr lang="en-US" sz="900"/>
          </a:p>
          <a:p>
            <a:r>
              <a:rPr lang="en-US" sz="900"/>
              <a:t>using System.Windows.Forms;</a:t>
            </a:r>
            <a:endParaRPr lang="en-US" sz="900"/>
          </a:p>
          <a:p>
            <a:endParaRPr lang="en-US" sz="900"/>
          </a:p>
          <a:p>
            <a:r>
              <a:rPr lang="en-US" sz="900"/>
              <a:t>namespace RadioButtonApp</a:t>
            </a:r>
            <a:endParaRPr lang="en-US" sz="900"/>
          </a:p>
          <a:p>
            <a:r>
              <a:rPr lang="en-US" sz="900"/>
              <a:t>{</a:t>
            </a:r>
            <a:endParaRPr lang="en-US" sz="900"/>
          </a:p>
          <a:p>
            <a:r>
              <a:rPr lang="en-US" sz="900"/>
              <a:t>    public partial class Form1 : Form</a:t>
            </a:r>
            <a:endParaRPr lang="en-US" sz="900"/>
          </a:p>
          <a:p>
            <a:r>
              <a:rPr lang="en-US" sz="900"/>
              <a:t>    {</a:t>
            </a:r>
            <a:endParaRPr lang="en-US" sz="900"/>
          </a:p>
          <a:p>
            <a:r>
              <a:rPr lang="en-US" sz="900"/>
              <a:t>        public Form1()</a:t>
            </a:r>
            <a:endParaRPr lang="en-US" sz="900"/>
          </a:p>
          <a:p>
            <a:r>
              <a:rPr lang="en-US" sz="900"/>
              <a:t>        {</a:t>
            </a:r>
            <a:endParaRPr lang="en-US" sz="900"/>
          </a:p>
          <a:p>
            <a:r>
              <a:rPr lang="en-US" sz="900"/>
              <a:t>            InitializeComponent();</a:t>
            </a:r>
            <a:endParaRPr lang="en-US" sz="900"/>
          </a:p>
          <a:p>
            <a:r>
              <a:rPr lang="en-US" sz="900"/>
              <a:t>        }</a:t>
            </a:r>
            <a:endParaRPr lang="en-US" sz="900"/>
          </a:p>
          <a:p>
            <a:endParaRPr lang="en-US" sz="900"/>
          </a:p>
          <a:p>
            <a:r>
              <a:rPr lang="en-US" sz="900"/>
              <a:t>        private void radioButton1_CheckedChanged(object sender, EventArgs e)</a:t>
            </a:r>
            <a:endParaRPr lang="en-US" sz="900"/>
          </a:p>
          <a:p>
            <a:r>
              <a:rPr lang="en-US" sz="900"/>
              <a:t>        {</a:t>
            </a:r>
            <a:endParaRPr lang="en-US" sz="900"/>
          </a:p>
          <a:p>
            <a:r>
              <a:rPr lang="en-US" sz="900"/>
              <a:t>            label1.Text = radioButton1.Text;</a:t>
            </a:r>
            <a:endParaRPr lang="en-US" sz="900"/>
          </a:p>
          <a:p>
            <a:r>
              <a:rPr lang="en-US" sz="900"/>
              <a:t>        }</a:t>
            </a:r>
            <a:endParaRPr lang="en-US" sz="900"/>
          </a:p>
          <a:p>
            <a:endParaRPr lang="en-US" sz="900"/>
          </a:p>
          <a:p>
            <a:r>
              <a:rPr lang="en-US" sz="900"/>
              <a:t>        private void radioButton2_CheckedChanged(object sender, EventArgs e)</a:t>
            </a:r>
            <a:endParaRPr lang="en-US" sz="900"/>
          </a:p>
          <a:p>
            <a:r>
              <a:rPr lang="en-US" sz="900"/>
              <a:t>        {</a:t>
            </a:r>
            <a:endParaRPr lang="en-US" sz="900"/>
          </a:p>
          <a:p>
            <a:r>
              <a:rPr lang="en-US" sz="900"/>
              <a:t>            label1.Text = radioButton2.Text;</a:t>
            </a:r>
            <a:endParaRPr lang="en-US" sz="900"/>
          </a:p>
          <a:p>
            <a:r>
              <a:rPr lang="en-US" sz="900"/>
              <a:t>        }</a:t>
            </a:r>
            <a:endParaRPr lang="en-US" sz="900"/>
          </a:p>
          <a:p>
            <a:endParaRPr lang="en-US" sz="900"/>
          </a:p>
          <a:p>
            <a:r>
              <a:rPr lang="en-US" sz="900"/>
              <a:t>        private void radioButton3_CheckedChanged(object sender, EventArgs e)</a:t>
            </a:r>
            <a:endParaRPr lang="en-US" sz="900"/>
          </a:p>
          <a:p>
            <a:r>
              <a:rPr lang="en-US" sz="900"/>
              <a:t>        {</a:t>
            </a:r>
            <a:endParaRPr lang="en-US" sz="900"/>
          </a:p>
          <a:p>
            <a:r>
              <a:rPr lang="en-US" sz="900"/>
              <a:t>            label1.Text = radioButton3.Text;</a:t>
            </a:r>
            <a:endParaRPr lang="en-US" sz="900"/>
          </a:p>
          <a:p>
            <a:r>
              <a:rPr lang="en-US" sz="900"/>
              <a:t>        }</a:t>
            </a:r>
            <a:endParaRPr lang="en-US" sz="900"/>
          </a:p>
          <a:p>
            <a:endParaRPr lang="en-US" sz="900"/>
          </a:p>
          <a:p>
            <a:r>
              <a:rPr lang="en-US" sz="900"/>
              <a:t>        private void radioButton4_CheckedChanged(object sender, EventArgs e)</a:t>
            </a:r>
            <a:endParaRPr lang="en-US" sz="900"/>
          </a:p>
          <a:p>
            <a:r>
              <a:rPr lang="en-US" sz="900"/>
              <a:t>        {</a:t>
            </a:r>
            <a:endParaRPr lang="en-US" sz="900"/>
          </a:p>
          <a:p>
            <a:r>
              <a:rPr lang="en-US" sz="900"/>
              <a:t>            label1.Text = radioButton4.Text;</a:t>
            </a:r>
            <a:endParaRPr lang="en-US" sz="900"/>
          </a:p>
          <a:p>
            <a:r>
              <a:rPr lang="en-US" sz="900"/>
              <a:t>        }</a:t>
            </a:r>
            <a:endParaRPr lang="en-US" sz="900"/>
          </a:p>
          <a:p>
            <a:r>
              <a:rPr lang="en-US" sz="900"/>
              <a:t>    }</a:t>
            </a:r>
            <a:endParaRPr lang="en-US" sz="900"/>
          </a:p>
          <a:p>
            <a:r>
              <a:rPr lang="en-US" sz="900"/>
              <a:t>}</a:t>
            </a:r>
            <a:endParaRPr lang="en-US" sz="900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6115" y="443230"/>
            <a:ext cx="3543300" cy="3228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4280" y="1457325"/>
            <a:ext cx="6877050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000" y="1378585"/>
            <a:ext cx="5683250" cy="37553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511800" y="415290"/>
            <a:ext cx="6579235" cy="4554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/>
              <a:t>using System;</a:t>
            </a:r>
            <a:endParaRPr lang="en-US" sz="1000"/>
          </a:p>
          <a:p>
            <a:r>
              <a:rPr lang="en-US" sz="1000"/>
              <a:t>using System.Diagnostics;</a:t>
            </a:r>
            <a:endParaRPr lang="en-US" sz="1000"/>
          </a:p>
          <a:p>
            <a:r>
              <a:rPr lang="en-US" sz="1000"/>
              <a:t>using System.Windows.Forms;</a:t>
            </a:r>
            <a:endParaRPr lang="en-US" sz="1000"/>
          </a:p>
          <a:p>
            <a:endParaRPr lang="en-US" sz="1000"/>
          </a:p>
          <a:p>
            <a:r>
              <a:rPr lang="en-US" sz="1000"/>
              <a:t>namespace  LinkLabelApp</a:t>
            </a:r>
            <a:endParaRPr lang="en-US" sz="1000"/>
          </a:p>
          <a:p>
            <a:r>
              <a:rPr lang="en-US" sz="1000"/>
              <a:t>{</a:t>
            </a:r>
            <a:endParaRPr lang="en-US" sz="1000"/>
          </a:p>
          <a:p>
            <a:r>
              <a:rPr lang="en-US" sz="1000"/>
              <a:t>    public partial class Form1 : Form</a:t>
            </a:r>
            <a:endParaRPr lang="en-US" sz="1000"/>
          </a:p>
          <a:p>
            <a:r>
              <a:rPr lang="en-US" sz="1000"/>
              <a:t>    {</a:t>
            </a:r>
            <a:endParaRPr lang="en-US" sz="1000"/>
          </a:p>
          <a:p>
            <a:r>
              <a:rPr lang="en-US" sz="1000"/>
              <a:t>        public Form1()</a:t>
            </a:r>
            <a:endParaRPr lang="en-US" sz="1000"/>
          </a:p>
          <a:p>
            <a:r>
              <a:rPr lang="en-US" sz="1000"/>
              <a:t>        {</a:t>
            </a:r>
            <a:endParaRPr lang="en-US" sz="1000"/>
          </a:p>
          <a:p>
            <a:r>
              <a:rPr lang="en-US" sz="1000"/>
              <a:t>            InitializeComponent();</a:t>
            </a:r>
            <a:endParaRPr lang="en-US" sz="1000"/>
          </a:p>
          <a:p>
            <a:r>
              <a:rPr lang="en-US" sz="1000"/>
              <a:t>        }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    private void linkLabel1_LinkClicked(object sender, LinkLabelLinkClickedEventArgs e)</a:t>
            </a:r>
            <a:endParaRPr lang="en-US" sz="1000"/>
          </a:p>
          <a:p>
            <a:r>
              <a:rPr lang="en-US" sz="1000"/>
              <a:t>        {</a:t>
            </a:r>
            <a:endParaRPr lang="en-US" sz="1000"/>
          </a:p>
          <a:p>
            <a:r>
              <a:rPr lang="en-US" sz="1000"/>
              <a:t>            Process.Start(linkLabel1.Text);</a:t>
            </a:r>
            <a:endParaRPr lang="en-US" sz="1000"/>
          </a:p>
          <a:p>
            <a:r>
              <a:rPr lang="en-US" sz="1000"/>
              <a:t>        }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    private void linkLabel2_LinkClicked(object sender, LinkLabelLinkClickedEventArgs e)</a:t>
            </a:r>
            <a:endParaRPr lang="en-US" sz="1000"/>
          </a:p>
          <a:p>
            <a:r>
              <a:rPr lang="en-US" sz="1000"/>
              <a:t>        {</a:t>
            </a:r>
            <a:endParaRPr lang="en-US" sz="1000"/>
          </a:p>
          <a:p>
            <a:r>
              <a:rPr lang="en-US" sz="1000"/>
              <a:t>            Process.Start(linkLabel2.Text);</a:t>
            </a:r>
            <a:endParaRPr lang="en-US" sz="1000"/>
          </a:p>
          <a:p>
            <a:r>
              <a:rPr lang="en-US" sz="1000"/>
              <a:t>        }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    private void linkLabel3_LinkClicked(object sender, LinkLabelLinkClickedEventArgs e)</a:t>
            </a:r>
            <a:endParaRPr lang="en-US" sz="1000"/>
          </a:p>
          <a:p>
            <a:r>
              <a:rPr lang="en-US" sz="1000"/>
              <a:t>        {</a:t>
            </a:r>
            <a:endParaRPr lang="en-US" sz="1000"/>
          </a:p>
          <a:p>
            <a:r>
              <a:rPr lang="en-US" sz="1000"/>
              <a:t>            Process.Start("Notepad.exe", linkLabel3.Text);</a:t>
            </a:r>
            <a:endParaRPr lang="en-US" sz="1000"/>
          </a:p>
          <a:p>
            <a:r>
              <a:rPr lang="en-US" sz="1000"/>
              <a:t>        }</a:t>
            </a:r>
            <a:endParaRPr lang="en-US" sz="1000"/>
          </a:p>
          <a:p>
            <a:r>
              <a:rPr lang="en-US" sz="1000"/>
              <a:t>    }</a:t>
            </a:r>
            <a:endParaRPr lang="en-US" sz="1000"/>
          </a:p>
          <a:p>
            <a:r>
              <a:rPr lang="en-US" sz="1000"/>
              <a:t>}</a:t>
            </a:r>
            <a:endParaRPr lang="en-US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0895" y="1054735"/>
            <a:ext cx="3533775" cy="32099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228590" y="816610"/>
            <a:ext cx="543179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using System;</a:t>
            </a:r>
            <a:endParaRPr lang="en-US"/>
          </a:p>
          <a:p>
            <a:r>
              <a:rPr lang="en-US"/>
              <a:t>using System.Windows.Forms;</a:t>
            </a:r>
            <a:endParaRPr lang="en-US"/>
          </a:p>
          <a:p>
            <a:endParaRPr lang="en-US"/>
          </a:p>
          <a:p>
            <a:r>
              <a:rPr lang="en-US"/>
              <a:t>namespace TextBoxApp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public partial class Form1 : Form</a:t>
            </a:r>
            <a:endParaRPr lang="en-US"/>
          </a:p>
          <a:p>
            <a:r>
              <a:rPr lang="en-US"/>
              <a:t>    {</a:t>
            </a:r>
            <a:endParaRPr lang="en-US"/>
          </a:p>
          <a:p>
            <a:r>
              <a:rPr lang="en-US"/>
              <a:t>        public Form1()</a:t>
            </a:r>
            <a:endParaRPr lang="en-US"/>
          </a:p>
          <a:p>
            <a:r>
              <a:rPr lang="en-US"/>
              <a:t>        {</a:t>
            </a:r>
            <a:endParaRPr lang="en-US"/>
          </a:p>
          <a:p>
            <a:r>
              <a:rPr lang="en-US"/>
              <a:t>            InitializeComponent();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endParaRPr lang="en-US"/>
          </a:p>
          <a:p>
            <a:r>
              <a:rPr lang="en-US"/>
              <a:t>        private void button1_Click(object sender, EventArgs e)</a:t>
            </a:r>
            <a:endParaRPr lang="en-US"/>
          </a:p>
          <a:p>
            <a:r>
              <a:rPr lang="en-US"/>
              <a:t>        {</a:t>
            </a:r>
            <a:endParaRPr lang="en-US"/>
          </a:p>
          <a:p>
            <a:r>
              <a:rPr lang="en-US"/>
              <a:t>            textBox3.Text = "Name : " + textBox1.Text +</a:t>
            </a:r>
            <a:endParaRPr lang="en-US"/>
          </a:p>
          <a:p>
            <a:r>
              <a:rPr lang="en-US"/>
              <a:t>            "\r\nPassword : " + textBox2.Text;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2935" y="259715"/>
            <a:ext cx="3495675" cy="321945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9615" y="3479165"/>
            <a:ext cx="3486150" cy="32099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198745" y="92710"/>
            <a:ext cx="5356860" cy="6339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using System;</a:t>
            </a:r>
            <a:endParaRPr lang="en-US" sz="1400"/>
          </a:p>
          <a:p>
            <a:r>
              <a:rPr lang="en-US" sz="1400"/>
              <a:t>using System.Windows.Forms;</a:t>
            </a:r>
            <a:endParaRPr lang="en-US" sz="1400"/>
          </a:p>
          <a:p>
            <a:endParaRPr lang="en-US" sz="1400"/>
          </a:p>
          <a:p>
            <a:r>
              <a:rPr lang="en-US" sz="1400"/>
              <a:t>namespace ListBoxApp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  public partial class Form1 : Form</a:t>
            </a:r>
            <a:endParaRPr lang="en-US" sz="1400"/>
          </a:p>
          <a:p>
            <a:r>
              <a:rPr lang="en-US" sz="1400"/>
              <a:t>    {</a:t>
            </a:r>
            <a:endParaRPr lang="en-US" sz="1400"/>
          </a:p>
          <a:p>
            <a:r>
              <a:rPr lang="en-US" sz="1400"/>
              <a:t>        public Form1()</a:t>
            </a:r>
            <a:endParaRPr lang="en-US" sz="1400"/>
          </a:p>
          <a:p>
            <a:r>
              <a:rPr lang="en-US" sz="1400"/>
              <a:t>        {</a:t>
            </a:r>
            <a:endParaRPr lang="en-US" sz="1400"/>
          </a:p>
          <a:p>
            <a:r>
              <a:rPr lang="en-US" sz="1400"/>
              <a:t>            InitializeComponent();</a:t>
            </a:r>
            <a:endParaRPr lang="en-US" sz="1400"/>
          </a:p>
          <a:p>
            <a:r>
              <a:rPr lang="en-US" sz="1400"/>
              <a:t>        }</a:t>
            </a:r>
            <a:endParaRPr lang="en-US" sz="1400"/>
          </a:p>
          <a:p>
            <a:endParaRPr lang="en-US" sz="1400"/>
          </a:p>
          <a:p>
            <a:r>
              <a:rPr lang="en-US" sz="1400"/>
              <a:t>        private void button1_Click(object sender, EventArgs e)</a:t>
            </a:r>
            <a:endParaRPr lang="en-US" sz="1400"/>
          </a:p>
          <a:p>
            <a:r>
              <a:rPr lang="en-US" sz="1400"/>
              <a:t>        {</a:t>
            </a:r>
            <a:endParaRPr lang="en-US" sz="1400"/>
          </a:p>
          <a:p>
            <a:r>
              <a:rPr lang="en-US" sz="1400"/>
              <a:t>            if (textBox1.Text != "")</a:t>
            </a:r>
            <a:endParaRPr lang="en-US" sz="1400"/>
          </a:p>
          <a:p>
            <a:r>
              <a:rPr lang="en-US" sz="1400"/>
              <a:t>            { //리스트 상자 추가</a:t>
            </a:r>
            <a:endParaRPr lang="en-US" sz="1400"/>
          </a:p>
          <a:p>
            <a:r>
              <a:rPr lang="en-US" sz="1400"/>
              <a:t>                listBox1.Items.Add(textBox1.Text);</a:t>
            </a:r>
            <a:endParaRPr lang="en-US" sz="1400"/>
          </a:p>
          <a:p>
            <a:r>
              <a:rPr lang="en-US" sz="1400"/>
              <a:t>                textBox1.Text = "";</a:t>
            </a:r>
            <a:endParaRPr lang="en-US" sz="1400"/>
          </a:p>
          <a:p>
            <a:r>
              <a:rPr lang="en-US" sz="1400"/>
              <a:t>            }</a:t>
            </a:r>
            <a:endParaRPr lang="en-US" sz="1400"/>
          </a:p>
          <a:p>
            <a:r>
              <a:rPr lang="en-US" sz="1400"/>
              <a:t>        }</a:t>
            </a:r>
            <a:endParaRPr lang="en-US" sz="1400"/>
          </a:p>
          <a:p>
            <a:endParaRPr lang="en-US" sz="1400"/>
          </a:p>
          <a:p>
            <a:r>
              <a:rPr lang="en-US" sz="1400"/>
              <a:t>        private void button2_Click(object sender, EventArgs e)</a:t>
            </a:r>
            <a:endParaRPr lang="en-US" sz="1400"/>
          </a:p>
          <a:p>
            <a:r>
              <a:rPr lang="en-US" sz="1400"/>
              <a:t>        {</a:t>
            </a:r>
            <a:endParaRPr lang="en-US" sz="1400"/>
          </a:p>
          <a:p>
            <a:r>
              <a:rPr lang="en-US" sz="1400"/>
              <a:t>            if (listBox1.SelectedIndex &gt; -1)</a:t>
            </a:r>
            <a:endParaRPr lang="en-US" sz="1400"/>
          </a:p>
          <a:p>
            <a:r>
              <a:rPr lang="en-US" sz="1400"/>
              <a:t>                listBox1.Items.RemoveAt(listBox1.SelectedIndex);</a:t>
            </a:r>
            <a:endParaRPr lang="en-US" sz="1400"/>
          </a:p>
          <a:p>
            <a:r>
              <a:rPr lang="en-US" sz="1400"/>
              <a:t>            //리스트 상자의 선택된 항목을 제거</a:t>
            </a:r>
            <a:endParaRPr lang="en-US" sz="1400"/>
          </a:p>
          <a:p>
            <a:r>
              <a:rPr lang="en-US" sz="1400"/>
              <a:t>        }</a:t>
            </a:r>
            <a:endParaRPr lang="en-US" sz="1400"/>
          </a:p>
          <a:p>
            <a:r>
              <a:rPr lang="en-US" sz="1400"/>
              <a:t>    }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6260" y="1356360"/>
            <a:ext cx="4400550" cy="22479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18125" y="179070"/>
            <a:ext cx="6475095" cy="5785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/>
              <a:t>using System;</a:t>
            </a:r>
            <a:endParaRPr lang="en-US" sz="1000"/>
          </a:p>
          <a:p>
            <a:r>
              <a:rPr lang="en-US" sz="1000"/>
              <a:t>using System.Windows.Forms;</a:t>
            </a:r>
            <a:endParaRPr lang="en-US" sz="1000"/>
          </a:p>
          <a:p>
            <a:endParaRPr lang="en-US" sz="1000"/>
          </a:p>
          <a:p>
            <a:r>
              <a:rPr lang="en-US" sz="1000"/>
              <a:t>namespace CheckBoxSample</a:t>
            </a:r>
            <a:endParaRPr lang="en-US" sz="1000"/>
          </a:p>
          <a:p>
            <a:r>
              <a:rPr lang="en-US" sz="1000"/>
              <a:t>{</a:t>
            </a:r>
            <a:endParaRPr lang="en-US" sz="1000"/>
          </a:p>
          <a:p>
            <a:r>
              <a:rPr lang="en-US" sz="1000"/>
              <a:t>    public partial class Form1 : Form</a:t>
            </a:r>
            <a:endParaRPr lang="en-US" sz="1000"/>
          </a:p>
          <a:p>
            <a:r>
              <a:rPr lang="en-US" sz="1000"/>
              <a:t>    {</a:t>
            </a:r>
            <a:endParaRPr lang="en-US" sz="1000"/>
          </a:p>
          <a:p>
            <a:r>
              <a:rPr lang="en-US" sz="1000"/>
              <a:t>        public Form1()</a:t>
            </a:r>
            <a:endParaRPr lang="en-US" sz="1000"/>
          </a:p>
          <a:p>
            <a:r>
              <a:rPr lang="en-US" sz="1000"/>
              <a:t>        {</a:t>
            </a:r>
            <a:endParaRPr lang="en-US" sz="1000"/>
          </a:p>
          <a:p>
            <a:r>
              <a:rPr lang="en-US" sz="1000"/>
              <a:t>            InitializeComponent();</a:t>
            </a:r>
            <a:endParaRPr lang="en-US" sz="1000"/>
          </a:p>
          <a:p>
            <a:r>
              <a:rPr lang="en-US" sz="1000"/>
              <a:t>        }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    private void button1_Click(object sender, EventArgs e)</a:t>
            </a:r>
            <a:endParaRPr lang="en-US" sz="1000"/>
          </a:p>
          <a:p>
            <a:r>
              <a:rPr lang="en-US" sz="1000"/>
              <a:t>        {</a:t>
            </a:r>
            <a:endParaRPr lang="en-US" sz="1000"/>
          </a:p>
          <a:p>
            <a:r>
              <a:rPr lang="en-US" sz="1000"/>
              <a:t>            if (listBox1.SelectedItem != null)</a:t>
            </a:r>
            <a:endParaRPr lang="en-US" sz="1000"/>
          </a:p>
          <a:p>
            <a:r>
              <a:rPr lang="en-US" sz="1000"/>
              <a:t>            {</a:t>
            </a:r>
            <a:endParaRPr lang="en-US" sz="1000"/>
          </a:p>
          <a:p>
            <a:r>
              <a:rPr lang="en-US" sz="1000"/>
              <a:t>                //리스트 상자의 선택 항목을 콤보 상자에 추가</a:t>
            </a:r>
            <a:endParaRPr lang="en-US" sz="1000"/>
          </a:p>
          <a:p>
            <a:r>
              <a:rPr lang="en-US" sz="1000"/>
              <a:t>                comboBox1.Items.Add(listBox1.SelectedItem);</a:t>
            </a:r>
            <a:endParaRPr lang="en-US" sz="1000"/>
          </a:p>
          <a:p>
            <a:r>
              <a:rPr lang="en-US" sz="1000"/>
              <a:t>                //리스트 상자에서 선택 항목을 삭제</a:t>
            </a:r>
            <a:endParaRPr lang="en-US" sz="1000"/>
          </a:p>
          <a:p>
            <a:r>
              <a:rPr lang="en-US" sz="1000"/>
              <a:t>                listBox1.Items.Remove(listBox1.SelectedItem);</a:t>
            </a:r>
            <a:endParaRPr lang="en-US" sz="1000"/>
          </a:p>
          <a:p>
            <a:r>
              <a:rPr lang="en-US" sz="1000"/>
              <a:t>            }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    }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    private void button2_Click(object sender, EventArgs e)</a:t>
            </a:r>
            <a:endParaRPr lang="en-US" sz="1000"/>
          </a:p>
          <a:p>
            <a:r>
              <a:rPr lang="en-US" sz="1000"/>
              <a:t>        {</a:t>
            </a:r>
            <a:endParaRPr lang="en-US" sz="1000"/>
          </a:p>
          <a:p>
            <a:r>
              <a:rPr lang="en-US" sz="1000"/>
              <a:t>            if (comboBox1.SelectedItem != null)</a:t>
            </a:r>
            <a:endParaRPr lang="en-US" sz="1000"/>
          </a:p>
          <a:p>
            <a:r>
              <a:rPr lang="en-US" sz="1000"/>
              <a:t>            {</a:t>
            </a:r>
            <a:endParaRPr lang="en-US" sz="1000"/>
          </a:p>
          <a:p>
            <a:r>
              <a:rPr lang="en-US" sz="1000"/>
              <a:t>                //리스트 상자의 선택 항목을 콤보 상자에 추가</a:t>
            </a:r>
            <a:endParaRPr lang="en-US" sz="1000"/>
          </a:p>
          <a:p>
            <a:r>
              <a:rPr lang="en-US" sz="1000"/>
              <a:t>                listBox1.Items.Add(comboBox1.SelectedItem);</a:t>
            </a:r>
            <a:endParaRPr lang="en-US" sz="1000"/>
          </a:p>
          <a:p>
            <a:r>
              <a:rPr lang="en-US" sz="1000"/>
              <a:t>                //리스트 상자의 선택 항목을 삭제</a:t>
            </a:r>
            <a:endParaRPr lang="en-US" sz="1000"/>
          </a:p>
          <a:p>
            <a:r>
              <a:rPr lang="en-US" sz="1000"/>
              <a:t>                comboBox1.Items.Remove(comboBox1.SelectedItem);</a:t>
            </a:r>
            <a:endParaRPr lang="en-US" sz="1000"/>
          </a:p>
          <a:p>
            <a:r>
              <a:rPr lang="en-US" sz="1000"/>
              <a:t>            }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    }</a:t>
            </a:r>
            <a:endParaRPr lang="en-US" sz="1000"/>
          </a:p>
          <a:p>
            <a:r>
              <a:rPr lang="en-US" sz="1000"/>
              <a:t>    }</a:t>
            </a:r>
            <a:endParaRPr lang="en-US" sz="1000"/>
          </a:p>
          <a:p>
            <a:r>
              <a:rPr lang="en-US" sz="1000"/>
              <a:t>}</a:t>
            </a:r>
            <a:endParaRPr 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6316980" y="1167130"/>
            <a:ext cx="565531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using System;</a:t>
            </a:r>
            <a:endParaRPr lang="en-US" sz="1200"/>
          </a:p>
          <a:p>
            <a:r>
              <a:rPr lang="en-US" sz="1200"/>
              <a:t>using System.Windows.Forms;</a:t>
            </a:r>
            <a:endParaRPr lang="en-US" sz="1200"/>
          </a:p>
          <a:p>
            <a:endParaRPr lang="en-US" sz="1200"/>
          </a:p>
          <a:p>
            <a:r>
              <a:rPr lang="en-US" sz="1200"/>
              <a:t>namespace CheckListBoxApp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public partial class Form1 : Form</a:t>
            </a:r>
            <a:endParaRPr lang="en-US" sz="1200"/>
          </a:p>
          <a:p>
            <a:r>
              <a:rPr lang="en-US" sz="1200"/>
              <a:t>    {</a:t>
            </a:r>
            <a:endParaRPr lang="en-US" sz="1200"/>
          </a:p>
          <a:p>
            <a:r>
              <a:rPr lang="en-US" sz="1200"/>
              <a:t>        public Form1()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InitializeComponent();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private void button1_Click(object sender, EventArgs e)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string strTemp = "";</a:t>
            </a:r>
            <a:endParaRPr lang="en-US" sz="1200"/>
          </a:p>
          <a:p>
            <a:r>
              <a:rPr lang="en-US" sz="1200"/>
              <a:t>            foreach (object obj in checkedListBox1.CheckedItems)</a:t>
            </a:r>
            <a:endParaRPr lang="en-US" sz="1200"/>
          </a:p>
          <a:p>
            <a:r>
              <a:rPr lang="en-US" sz="1200"/>
              <a:t>            {</a:t>
            </a:r>
            <a:endParaRPr lang="en-US" sz="1200"/>
          </a:p>
          <a:p>
            <a:r>
              <a:rPr lang="en-US" sz="1200"/>
              <a:t>                strTemp += obj.ToString();</a:t>
            </a:r>
            <a:endParaRPr lang="en-US" sz="1200"/>
          </a:p>
          <a:p>
            <a:r>
              <a:rPr lang="en-US" sz="1200"/>
              <a:t>                strTemp += " ";</a:t>
            </a:r>
            <a:endParaRPr lang="en-US" sz="1200"/>
          </a:p>
          <a:p>
            <a:r>
              <a:rPr lang="en-US" sz="1200"/>
              <a:t>            }</a:t>
            </a:r>
            <a:endParaRPr lang="en-US" sz="1200"/>
          </a:p>
          <a:p>
            <a:r>
              <a:rPr lang="en-US" sz="1200"/>
              <a:t>            MessageBox.Show("당신의 취미는 " + strTemp + "입니다.");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r>
              <a:rPr lang="en-US" sz="1200"/>
              <a:t>    }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05" y="1420495"/>
            <a:ext cx="5781675" cy="33058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7180" y="324485"/>
            <a:ext cx="6410325" cy="2286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97180" y="2610485"/>
            <a:ext cx="498348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using System;</a:t>
            </a:r>
            <a:endParaRPr lang="en-US" sz="1400"/>
          </a:p>
          <a:p>
            <a:r>
              <a:rPr lang="en-US" sz="1400"/>
              <a:t>using System.Windows.Forms;</a:t>
            </a:r>
            <a:endParaRPr lang="en-US" sz="1400"/>
          </a:p>
          <a:p>
            <a:endParaRPr lang="en-US" sz="1400"/>
          </a:p>
          <a:p>
            <a:r>
              <a:rPr lang="en-US" sz="1400"/>
              <a:t>namespace ModalApp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  public partial class Form1 : Form</a:t>
            </a:r>
            <a:endParaRPr lang="en-US" sz="1400"/>
          </a:p>
          <a:p>
            <a:r>
              <a:rPr lang="en-US" sz="1400"/>
              <a:t>    {</a:t>
            </a:r>
            <a:endParaRPr lang="en-US" sz="1400"/>
          </a:p>
          <a:p>
            <a:r>
              <a:rPr lang="en-US" sz="1400"/>
              <a:t>        public Form1()</a:t>
            </a:r>
            <a:endParaRPr lang="en-US" sz="1400"/>
          </a:p>
          <a:p>
            <a:r>
              <a:rPr lang="en-US" sz="1400"/>
              <a:t>        {</a:t>
            </a:r>
            <a:endParaRPr lang="en-US" sz="1400"/>
          </a:p>
          <a:p>
            <a:r>
              <a:rPr lang="en-US" sz="1400"/>
              <a:t>            InitializeComponent();</a:t>
            </a:r>
            <a:endParaRPr lang="en-US" sz="1400"/>
          </a:p>
          <a:p>
            <a:r>
              <a:rPr lang="en-US" sz="1400"/>
              <a:t>        }</a:t>
            </a:r>
            <a:endParaRPr lang="en-US" sz="1400"/>
          </a:p>
          <a:p>
            <a:endParaRPr lang="en-US" sz="1400"/>
          </a:p>
          <a:p>
            <a:r>
              <a:rPr lang="en-US" sz="1400"/>
              <a:t>        private void button1_Click(object sender, EventArgs e)</a:t>
            </a:r>
            <a:endParaRPr lang="en-US" sz="1400"/>
          </a:p>
          <a:p>
            <a:r>
              <a:rPr lang="en-US" sz="1400"/>
              <a:t>        {</a:t>
            </a:r>
            <a:endParaRPr lang="en-US" sz="1400"/>
          </a:p>
          <a:p>
            <a:r>
              <a:rPr lang="en-US" sz="1400"/>
              <a:t>            Form2 form2 = new Form2();</a:t>
            </a:r>
            <a:endParaRPr lang="en-US" sz="1400"/>
          </a:p>
          <a:p>
            <a:r>
              <a:rPr lang="en-US" sz="1400"/>
              <a:t>            form2.ShowDialog(); // form2를 모달 방식으로 띄운다.</a:t>
            </a:r>
            <a:endParaRPr lang="en-US" sz="1400"/>
          </a:p>
          <a:p>
            <a:r>
              <a:rPr lang="en-US" sz="1400"/>
              <a:t>        }</a:t>
            </a:r>
            <a:endParaRPr lang="en-US" sz="1400"/>
          </a:p>
          <a:p>
            <a:r>
              <a:rPr lang="en-US" sz="1400"/>
              <a:t>    }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  <p:sp>
        <p:nvSpPr>
          <p:cNvPr id="9" name="Text Box 8"/>
          <p:cNvSpPr txBox="1"/>
          <p:nvPr/>
        </p:nvSpPr>
        <p:spPr>
          <a:xfrm>
            <a:off x="5615940" y="2860675"/>
            <a:ext cx="464121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using System;</a:t>
            </a:r>
            <a:endParaRPr lang="en-US" sz="1200"/>
          </a:p>
          <a:p>
            <a:r>
              <a:rPr lang="en-US" sz="1200"/>
              <a:t>using System.Windows.Forms;</a:t>
            </a:r>
            <a:endParaRPr lang="en-US" sz="1200"/>
          </a:p>
          <a:p>
            <a:endParaRPr lang="en-US" sz="1200"/>
          </a:p>
          <a:p>
            <a:r>
              <a:rPr lang="en-US" sz="1200"/>
              <a:t>namespace ModalApp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public partial class Form2 : Form</a:t>
            </a:r>
            <a:endParaRPr lang="en-US" sz="1200"/>
          </a:p>
          <a:p>
            <a:r>
              <a:rPr lang="en-US" sz="1200"/>
              <a:t>    {</a:t>
            </a:r>
            <a:endParaRPr lang="en-US" sz="1200"/>
          </a:p>
          <a:p>
            <a:r>
              <a:rPr lang="en-US" sz="1200"/>
              <a:t>        public Form2()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InitializeComponent();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private void button1_Click(object sender, EventArgs e)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Close();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r>
              <a:rPr lang="en-US" sz="1200"/>
              <a:t>    }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9515</Words>
  <Application>WPS Presentation</Application>
  <PresentationFormat>Widescreen</PresentationFormat>
  <Paragraphs>451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바탕체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21</cp:revision>
  <dcterms:created xsi:type="dcterms:W3CDTF">2021-05-17T04:40:00Z</dcterms:created>
  <dcterms:modified xsi:type="dcterms:W3CDTF">2021-05-17T13:02:57Z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