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060825" y="0"/>
            <a:ext cx="4128135" cy="6047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/>
              <a:t>using System;</a:t>
            </a:r>
            <a:endParaRPr lang="en-US" sz="900"/>
          </a:p>
          <a:p>
            <a:r>
              <a:rPr lang="en-US" sz="900"/>
              <a:t>using System.Windows.Forms;</a:t>
            </a:r>
            <a:endParaRPr lang="en-US" sz="900"/>
          </a:p>
          <a:p>
            <a:endParaRPr lang="en-US" sz="900"/>
          </a:p>
          <a:p>
            <a:r>
              <a:rPr lang="en-US" sz="900"/>
              <a:t>namespace MenuClickApp</a:t>
            </a:r>
            <a:endParaRPr lang="en-US" sz="900"/>
          </a:p>
          <a:p>
            <a:r>
              <a:rPr lang="en-US" sz="900"/>
              <a:t>{</a:t>
            </a:r>
            <a:endParaRPr lang="en-US" sz="900"/>
          </a:p>
          <a:p>
            <a:r>
              <a:rPr lang="en-US" sz="900"/>
              <a:t>    public partial class Form1 : Form</a:t>
            </a:r>
            <a:endParaRPr lang="en-US" sz="900"/>
          </a:p>
          <a:p>
            <a:r>
              <a:rPr lang="en-US" sz="900"/>
              <a:t>    {</a:t>
            </a:r>
            <a:endParaRPr lang="en-US" sz="900"/>
          </a:p>
          <a:p>
            <a:r>
              <a:rPr lang="en-US" sz="900"/>
              <a:t>        public Form1()</a:t>
            </a:r>
            <a:endParaRPr lang="en-US" sz="900"/>
          </a:p>
          <a:p>
            <a:r>
              <a:rPr lang="en-US" sz="900"/>
              <a:t>        {</a:t>
            </a:r>
            <a:endParaRPr lang="en-US" sz="900"/>
          </a:p>
          <a:p>
            <a:r>
              <a:rPr lang="en-US" sz="900"/>
              <a:t>            InitializeComponent();</a:t>
            </a:r>
            <a:endParaRPr lang="en-US" sz="900"/>
          </a:p>
          <a:p>
            <a:r>
              <a:rPr lang="en-US" sz="900"/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/>
              <a:t>        private void button1_Click(object sender, EventArgs e)</a:t>
            </a:r>
            <a:endParaRPr lang="en-US" sz="900"/>
          </a:p>
          <a:p>
            <a:r>
              <a:rPr lang="en-US" sz="900"/>
              <a:t>        {</a:t>
            </a:r>
            <a:endParaRPr lang="en-US" sz="900"/>
          </a:p>
          <a:p>
            <a:r>
              <a:rPr lang="en-US" sz="900"/>
              <a:t>            listBox1.Items.Clear();</a:t>
            </a:r>
            <a:endParaRPr lang="en-US" sz="900"/>
          </a:p>
          <a:p>
            <a:r>
              <a:rPr lang="en-US" sz="900"/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/>
              <a:t>        private void button2_Click(object sender, EventArgs e)</a:t>
            </a:r>
            <a:endParaRPr lang="en-US" sz="900"/>
          </a:p>
          <a:p>
            <a:r>
              <a:rPr lang="en-US" sz="900"/>
              <a:t>        {</a:t>
            </a:r>
            <a:endParaRPr lang="en-US" sz="900"/>
          </a:p>
          <a:p>
            <a:r>
              <a:rPr lang="en-US" sz="900"/>
              <a:t>            Application.Exit();</a:t>
            </a:r>
            <a:endParaRPr lang="en-US" sz="900"/>
          </a:p>
          <a:p>
            <a:r>
              <a:rPr lang="en-US" sz="900"/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/>
              <a:t>        private void 새파일ToolStripMenuItem_Click(object sender, EventArgs e)</a:t>
            </a:r>
            <a:endParaRPr lang="en-US" sz="900"/>
          </a:p>
          <a:p>
            <a:r>
              <a:rPr lang="en-US" sz="900"/>
              <a:t>        {</a:t>
            </a:r>
            <a:endParaRPr lang="en-US" sz="900"/>
          </a:p>
          <a:p>
            <a:r>
              <a:rPr lang="en-US" sz="900"/>
              <a:t>            listBox1.Items.Add(((ToolStripMenuItem)sender).Text);</a:t>
            </a:r>
            <a:endParaRPr lang="en-US" sz="900"/>
          </a:p>
          <a:p>
            <a:r>
              <a:rPr lang="en-US" sz="900"/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/>
              <a:t>        private void 열기ToolStripMenuItem_Click(object sender, EventArgs e)</a:t>
            </a:r>
            <a:endParaRPr lang="en-US" sz="900"/>
          </a:p>
          <a:p>
            <a:r>
              <a:rPr lang="en-US" sz="900"/>
              <a:t>        {</a:t>
            </a:r>
            <a:endParaRPr lang="en-US" sz="900"/>
          </a:p>
          <a:p>
            <a:r>
              <a:rPr lang="en-US" sz="900"/>
              <a:t>            listBox1.Items.Add(((ToolStripMenuItem)sender).Text);</a:t>
            </a:r>
            <a:endParaRPr lang="en-US" sz="900"/>
          </a:p>
          <a:p>
            <a:r>
              <a:rPr lang="en-US" sz="900"/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/>
              <a:t>        private void 닫기ToolStripMenuItem_Click(object sender, EventArgs e)</a:t>
            </a:r>
            <a:endParaRPr lang="en-US" sz="900"/>
          </a:p>
          <a:p>
            <a:r>
              <a:rPr lang="en-US" sz="900"/>
              <a:t>        {</a:t>
            </a:r>
            <a:endParaRPr lang="en-US" sz="900"/>
          </a:p>
          <a:p>
            <a:r>
              <a:rPr lang="en-US" sz="900"/>
              <a:t>            listBox1.Items.Add(((ToolStripMenuItem)sender).Text);</a:t>
            </a:r>
            <a:endParaRPr lang="en-US" sz="900"/>
          </a:p>
          <a:p>
            <a:r>
              <a:rPr lang="en-US" sz="900"/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/>
              <a:t>        private void 저장ToolStripMenuItem_Click(object sender, EventArgs e)</a:t>
            </a:r>
            <a:endParaRPr lang="en-US" sz="900"/>
          </a:p>
          <a:p>
            <a:r>
              <a:rPr lang="en-US" sz="900"/>
              <a:t>        {</a:t>
            </a:r>
            <a:endParaRPr lang="en-US" sz="900"/>
          </a:p>
          <a:p>
            <a:r>
              <a:rPr lang="en-US" sz="900"/>
              <a:t>            listBox1.Items.Add(((ToolStripMenuItem)sender).Text);</a:t>
            </a:r>
            <a:endParaRPr lang="en-US" sz="900"/>
          </a:p>
          <a:p>
            <a:r>
              <a:rPr lang="en-US" sz="900"/>
              <a:t>        }</a:t>
            </a:r>
            <a:endParaRPr lang="en-US" sz="900"/>
          </a:p>
          <a:p>
            <a:endParaRPr lang="en-US" sz="900"/>
          </a:p>
          <a:p>
            <a:endParaRPr lang="en-US" sz="900"/>
          </a:p>
        </p:txBody>
      </p:sp>
      <p:sp>
        <p:nvSpPr>
          <p:cNvPr id="6" name="Text Box 5"/>
          <p:cNvSpPr txBox="1"/>
          <p:nvPr/>
        </p:nvSpPr>
        <p:spPr>
          <a:xfrm>
            <a:off x="7964170" y="0"/>
            <a:ext cx="4227830" cy="5769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>
                <a:sym typeface="+mn-ea"/>
              </a:rPr>
              <a:t>        private void 다른ToolStripMenuItem_Click(object sender, EventArgs e)</a:t>
            </a:r>
            <a:endParaRPr lang="en-US" sz="900"/>
          </a:p>
          <a:p>
            <a:r>
              <a:rPr lang="en-US" sz="900">
                <a:sym typeface="+mn-ea"/>
              </a:rPr>
              <a:t>        {</a:t>
            </a:r>
            <a:endParaRPr lang="en-US" sz="900"/>
          </a:p>
          <a:p>
            <a:r>
              <a:rPr lang="en-US" sz="900">
                <a:sym typeface="+mn-ea"/>
              </a:rPr>
              <a:t>            listBox1.Items.Add(((ToolStripMenuItem)sender).Text);</a:t>
            </a:r>
            <a:endParaRPr lang="en-US" sz="900"/>
          </a:p>
          <a:p>
            <a:r>
              <a:rPr lang="en-US" sz="900">
                <a:sym typeface="+mn-ea"/>
              </a:rPr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>
                <a:sym typeface="+mn-ea"/>
              </a:rPr>
              <a:t>        private void 인쇄ToolStripMenuItem_Click(object sender, EventArgs e)</a:t>
            </a:r>
            <a:endParaRPr lang="en-US" sz="900"/>
          </a:p>
          <a:p>
            <a:r>
              <a:rPr lang="en-US" sz="900">
                <a:sym typeface="+mn-ea"/>
              </a:rPr>
              <a:t>        {</a:t>
            </a:r>
            <a:endParaRPr lang="en-US" sz="900"/>
          </a:p>
          <a:p>
            <a:r>
              <a:rPr lang="en-US" sz="900">
                <a:sym typeface="+mn-ea"/>
              </a:rPr>
              <a:t>            listBox1.Items.Add(((ToolStripMenuItem)sender).Text);</a:t>
            </a:r>
            <a:endParaRPr lang="en-US" sz="900"/>
          </a:p>
          <a:p>
            <a:r>
              <a:rPr lang="en-US" sz="900">
                <a:sym typeface="+mn-ea"/>
              </a:rPr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>
                <a:sym typeface="+mn-ea"/>
              </a:rPr>
              <a:t>        private void 미리보기ToolStripMenuItem_Click(object sender, EventArgs e)</a:t>
            </a:r>
            <a:endParaRPr lang="en-US" sz="900"/>
          </a:p>
          <a:p>
            <a:r>
              <a:rPr lang="en-US" sz="900">
                <a:sym typeface="+mn-ea"/>
              </a:rPr>
              <a:t>        {</a:t>
            </a:r>
            <a:endParaRPr lang="en-US" sz="900"/>
          </a:p>
          <a:p>
            <a:r>
              <a:rPr lang="en-US" sz="900">
                <a:sym typeface="+mn-ea"/>
              </a:rPr>
              <a:t>            listBox1.Items.Add(((ToolStripMenuItem)sender).Text);</a:t>
            </a:r>
            <a:endParaRPr lang="en-US" sz="900"/>
          </a:p>
          <a:p>
            <a:r>
              <a:rPr lang="en-US" sz="900">
                <a:sym typeface="+mn-ea"/>
              </a:rPr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>
                <a:sym typeface="+mn-ea"/>
              </a:rPr>
              <a:t>        private void 미리보기ToolStripMenuItem1_Click(object sender, EventArgs e)</a:t>
            </a:r>
            <a:endParaRPr lang="en-US" sz="900"/>
          </a:p>
          <a:p>
            <a:r>
              <a:rPr lang="en-US" sz="900">
                <a:sym typeface="+mn-ea"/>
              </a:rPr>
              <a:t>        {</a:t>
            </a:r>
            <a:endParaRPr lang="en-US" sz="900"/>
          </a:p>
          <a:p>
            <a:r>
              <a:rPr lang="en-US" sz="900">
                <a:sym typeface="+mn-ea"/>
              </a:rPr>
              <a:t>            listBox1.Items.Add(((ToolStripMenuItem)sender).Text);</a:t>
            </a:r>
            <a:endParaRPr lang="en-US" sz="900"/>
          </a:p>
          <a:p>
            <a:r>
              <a:rPr lang="en-US" sz="900">
                <a:sym typeface="+mn-ea"/>
              </a:rPr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>
                <a:sym typeface="+mn-ea"/>
              </a:rPr>
              <a:t>        private void 잘라내기ToolStripMenuItem_Click(object sender, EventArgs e)</a:t>
            </a:r>
            <a:endParaRPr lang="en-US" sz="900"/>
          </a:p>
          <a:p>
            <a:r>
              <a:rPr lang="en-US" sz="900">
                <a:sym typeface="+mn-ea"/>
              </a:rPr>
              <a:t>        {</a:t>
            </a:r>
            <a:endParaRPr lang="en-US" sz="900"/>
          </a:p>
          <a:p>
            <a:r>
              <a:rPr lang="en-US" sz="900">
                <a:sym typeface="+mn-ea"/>
              </a:rPr>
              <a:t>            listBox1.Items.Add(((ToolStripMenuItem)sender).Text);</a:t>
            </a:r>
            <a:endParaRPr lang="en-US" sz="900"/>
          </a:p>
          <a:p>
            <a:r>
              <a:rPr lang="en-US" sz="900">
                <a:sym typeface="+mn-ea"/>
              </a:rPr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>
                <a:sym typeface="+mn-ea"/>
              </a:rPr>
              <a:t>        private void 복사ToolStripMenuItem1_Click(object sender, EventArgs e)</a:t>
            </a:r>
            <a:endParaRPr lang="en-US" sz="900"/>
          </a:p>
          <a:p>
            <a:r>
              <a:rPr lang="en-US" sz="900">
                <a:sym typeface="+mn-ea"/>
              </a:rPr>
              <a:t>        {</a:t>
            </a:r>
            <a:endParaRPr lang="en-US" sz="900"/>
          </a:p>
          <a:p>
            <a:r>
              <a:rPr lang="en-US" sz="900">
                <a:sym typeface="+mn-ea"/>
              </a:rPr>
              <a:t>            listBox1.Items.Add(((ToolStripMenuItem)sender).Text);</a:t>
            </a:r>
            <a:endParaRPr lang="en-US" sz="900"/>
          </a:p>
          <a:p>
            <a:r>
              <a:rPr lang="en-US" sz="900">
                <a:sym typeface="+mn-ea"/>
              </a:rPr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>
                <a:sym typeface="+mn-ea"/>
              </a:rPr>
              <a:t>        private void 붙여넣기ToolStripMenuItem2_Click(object sender, EventArgs e)</a:t>
            </a:r>
            <a:endParaRPr lang="en-US" sz="900"/>
          </a:p>
          <a:p>
            <a:r>
              <a:rPr lang="en-US" sz="900">
                <a:sym typeface="+mn-ea"/>
              </a:rPr>
              <a:t>        {</a:t>
            </a:r>
            <a:endParaRPr lang="en-US" sz="900"/>
          </a:p>
          <a:p>
            <a:r>
              <a:rPr lang="en-US" sz="900">
                <a:sym typeface="+mn-ea"/>
              </a:rPr>
              <a:t>            listBox1.Items.Add(((ToolStripMenuItem)sender).Text);</a:t>
            </a:r>
            <a:endParaRPr lang="en-US" sz="900"/>
          </a:p>
          <a:p>
            <a:r>
              <a:rPr lang="en-US" sz="900">
                <a:sym typeface="+mn-ea"/>
              </a:rPr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>
                <a:sym typeface="+mn-ea"/>
              </a:rPr>
              <a:t>        private void 프로그램정보ToolStripMenuItem_Click(object sender, EventArgs e)</a:t>
            </a:r>
            <a:endParaRPr lang="en-US" sz="900"/>
          </a:p>
          <a:p>
            <a:r>
              <a:rPr lang="en-US" sz="900">
                <a:sym typeface="+mn-ea"/>
              </a:rPr>
              <a:t>        {</a:t>
            </a:r>
            <a:endParaRPr lang="en-US" sz="900"/>
          </a:p>
          <a:p>
            <a:r>
              <a:rPr lang="en-US" sz="900">
                <a:sym typeface="+mn-ea"/>
              </a:rPr>
              <a:t>            listBox1.Items.Add(((ToolStripMenuItem)sender).Text);</a:t>
            </a:r>
            <a:endParaRPr lang="en-US" sz="900"/>
          </a:p>
          <a:p>
            <a:r>
              <a:rPr lang="en-US" sz="900">
                <a:sym typeface="+mn-ea"/>
              </a:rPr>
              <a:t>        }</a:t>
            </a:r>
            <a:endParaRPr lang="en-US" sz="900"/>
          </a:p>
          <a:p>
            <a:r>
              <a:rPr lang="en-US" sz="900">
                <a:sym typeface="+mn-ea"/>
              </a:rPr>
              <a:t>    }</a:t>
            </a:r>
            <a:endParaRPr lang="en-US" sz="900"/>
          </a:p>
          <a:p>
            <a:r>
              <a:rPr lang="en-US" sz="900">
                <a:sym typeface="+mn-ea"/>
              </a:rPr>
              <a:t>}</a:t>
            </a:r>
            <a:endParaRPr lang="en-US" sz="9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" y="836930"/>
            <a:ext cx="38671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870" y="1075690"/>
            <a:ext cx="3409950" cy="21621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26000" y="365760"/>
            <a:ext cx="5709920" cy="5046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using System;</a:t>
            </a:r>
            <a:endParaRPr lang="en-US" sz="1400"/>
          </a:p>
          <a:p>
            <a:r>
              <a:rPr lang="en-US" sz="1400"/>
              <a:t>using System.Windows.Forms;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namespace TrackBarApp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  public partial class Form1 : Form</a:t>
            </a:r>
            <a:endParaRPr lang="en-US" sz="1400"/>
          </a:p>
          <a:p>
            <a:r>
              <a:rPr lang="en-US" sz="1400"/>
              <a:t>    {</a:t>
            </a:r>
            <a:endParaRPr lang="en-US" sz="1400"/>
          </a:p>
          <a:p>
            <a:r>
              <a:rPr lang="en-US" sz="1400"/>
              <a:t>        public Form1()</a:t>
            </a:r>
            <a:endParaRPr lang="en-US" sz="1400"/>
          </a:p>
          <a:p>
            <a:r>
              <a:rPr lang="en-US" sz="1400"/>
              <a:t>        {</a:t>
            </a:r>
            <a:endParaRPr lang="en-US" sz="1400"/>
          </a:p>
          <a:p>
            <a:r>
              <a:rPr lang="en-US" sz="1400"/>
              <a:t>            InitializeComponent();</a:t>
            </a:r>
            <a:endParaRPr lang="en-US" sz="1400"/>
          </a:p>
          <a:p>
            <a:r>
              <a:rPr lang="en-US" sz="1400"/>
              <a:t>        }</a:t>
            </a:r>
            <a:endParaRPr lang="en-US" sz="1400"/>
          </a:p>
          <a:p>
            <a:r>
              <a:rPr lang="en-US" sz="1400"/>
              <a:t>        private void trackBar1_Scroll(object sender, EventArgs e)</a:t>
            </a:r>
            <a:endParaRPr lang="en-US" sz="1400"/>
          </a:p>
          <a:p>
            <a:r>
              <a:rPr lang="en-US" sz="1400"/>
              <a:t>        {</a:t>
            </a:r>
            <a:endParaRPr lang="en-US" sz="1400"/>
          </a:p>
          <a:p>
            <a:r>
              <a:rPr lang="en-US" sz="1400"/>
              <a:t>            numericUpDown1.Value = trackBar1.Value;</a:t>
            </a:r>
            <a:endParaRPr lang="en-US" sz="1400"/>
          </a:p>
          <a:p>
            <a:r>
              <a:rPr lang="en-US" sz="1400"/>
              <a:t>         }</a:t>
            </a:r>
            <a:endParaRPr lang="en-US" sz="1400"/>
          </a:p>
          <a:p>
            <a:r>
              <a:rPr lang="en-US" sz="1400"/>
              <a:t>        private void numericUpDown1_ValueChanged(object sender, EventArgs e)</a:t>
            </a:r>
            <a:endParaRPr lang="en-US" sz="1400"/>
          </a:p>
          <a:p>
            <a:r>
              <a:rPr lang="en-US" sz="1400"/>
              <a:t>        {</a:t>
            </a:r>
            <a:endParaRPr lang="en-US" sz="1400"/>
          </a:p>
          <a:p>
            <a:r>
              <a:rPr lang="en-US" sz="1400"/>
              <a:t>            trackBar1.Value = (int)numericUpDown1.Value;</a:t>
            </a:r>
            <a:endParaRPr lang="en-US" sz="1400"/>
          </a:p>
          <a:p>
            <a:r>
              <a:rPr lang="en-US" sz="1400"/>
              <a:t>        }</a:t>
            </a:r>
            <a:endParaRPr lang="en-US" sz="1400"/>
          </a:p>
          <a:p>
            <a:r>
              <a:rPr lang="en-US" sz="1400"/>
              <a:t>    }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9465" y="1680845"/>
            <a:ext cx="3438525" cy="18383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55845" y="1448435"/>
            <a:ext cx="629539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using System;</a:t>
            </a:r>
            <a:endParaRPr lang="en-US" sz="1400"/>
          </a:p>
          <a:p>
            <a:r>
              <a:rPr lang="en-US" sz="1400"/>
              <a:t>using System.Windows.Forms;</a:t>
            </a:r>
            <a:endParaRPr lang="en-US" sz="1400"/>
          </a:p>
          <a:p>
            <a:endParaRPr lang="en-US" sz="1400"/>
          </a:p>
          <a:p>
            <a:r>
              <a:rPr lang="en-US" sz="1400"/>
              <a:t>namespace ProgressBarApp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  public partial class Form1 : Form</a:t>
            </a:r>
            <a:endParaRPr lang="en-US" sz="1400"/>
          </a:p>
          <a:p>
            <a:r>
              <a:rPr lang="en-US" sz="1400"/>
              <a:t>    {</a:t>
            </a:r>
            <a:endParaRPr lang="en-US" sz="1400"/>
          </a:p>
          <a:p>
            <a:r>
              <a:rPr lang="en-US" sz="1400"/>
              <a:t>        public Form1()</a:t>
            </a:r>
            <a:endParaRPr lang="en-US" sz="1400"/>
          </a:p>
          <a:p>
            <a:r>
              <a:rPr lang="en-US" sz="1400"/>
              <a:t>        {</a:t>
            </a:r>
            <a:endParaRPr lang="en-US" sz="1400"/>
          </a:p>
          <a:p>
            <a:r>
              <a:rPr lang="en-US" sz="1400"/>
              <a:t>            InitializeComponent();</a:t>
            </a:r>
            <a:endParaRPr lang="en-US" sz="1400"/>
          </a:p>
          <a:p>
            <a:r>
              <a:rPr lang="en-US" sz="1400"/>
              <a:t>        }</a:t>
            </a:r>
            <a:endParaRPr lang="en-US" sz="1400"/>
          </a:p>
          <a:p>
            <a:endParaRPr lang="en-US" sz="1400"/>
          </a:p>
          <a:p>
            <a:r>
              <a:rPr lang="en-US" sz="1400"/>
              <a:t>        private void button1_Click(object sender, EventArgs e)</a:t>
            </a:r>
            <a:endParaRPr lang="en-US" sz="1400"/>
          </a:p>
          <a:p>
            <a:r>
              <a:rPr lang="en-US" sz="1400"/>
              <a:t>        {</a:t>
            </a:r>
            <a:endParaRPr lang="en-US" sz="1400"/>
          </a:p>
          <a:p>
            <a:r>
              <a:rPr lang="en-US" sz="1400"/>
              <a:t>            for (int i = progressBar1.Minimum; i &lt; progressBar1.Maximum; i++)</a:t>
            </a:r>
            <a:endParaRPr lang="en-US" sz="1400"/>
          </a:p>
          <a:p>
            <a:r>
              <a:rPr lang="en-US" sz="1400"/>
              <a:t>                progressBar1.Value = i;</a:t>
            </a:r>
            <a:endParaRPr lang="en-US" sz="1400"/>
          </a:p>
          <a:p>
            <a:r>
              <a:rPr lang="en-US" sz="1400"/>
              <a:t>        }</a:t>
            </a:r>
            <a:endParaRPr lang="en-US" sz="1400"/>
          </a:p>
          <a:p>
            <a:r>
              <a:rPr lang="en-US" sz="1400"/>
              <a:t>    }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7195" y="1285240"/>
            <a:ext cx="3457575" cy="28384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89830" y="842010"/>
            <a:ext cx="574421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using System;</a:t>
            </a:r>
            <a:endParaRPr lang="en-US" sz="1400"/>
          </a:p>
          <a:p>
            <a:r>
              <a:rPr lang="en-US" sz="1400"/>
              <a:t>using System.Windows.Forms;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namespace TimerApp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  public partial class Form1 : Form</a:t>
            </a:r>
            <a:endParaRPr lang="en-US" sz="1400"/>
          </a:p>
          <a:p>
            <a:r>
              <a:rPr lang="en-US" sz="1400"/>
              <a:t>    {</a:t>
            </a:r>
            <a:endParaRPr lang="en-US" sz="1400"/>
          </a:p>
          <a:p>
            <a:r>
              <a:rPr lang="en-US" sz="1400"/>
              <a:t>        public Form1()</a:t>
            </a:r>
            <a:endParaRPr lang="en-US" sz="1400"/>
          </a:p>
          <a:p>
            <a:r>
              <a:rPr lang="en-US" sz="1400"/>
              <a:t>        {</a:t>
            </a:r>
            <a:endParaRPr lang="en-US" sz="1400"/>
          </a:p>
          <a:p>
            <a:r>
              <a:rPr lang="en-US" sz="1400"/>
              <a:t>            InitializeComponent();</a:t>
            </a:r>
            <a:endParaRPr lang="en-US" sz="1400"/>
          </a:p>
          <a:p>
            <a:r>
              <a:rPr lang="en-US" sz="1400"/>
              <a:t>        }</a:t>
            </a:r>
            <a:endParaRPr lang="en-US" sz="1400"/>
          </a:p>
          <a:p>
            <a:r>
              <a:rPr lang="en-US" sz="1400"/>
              <a:t>        private int index = 0;</a:t>
            </a:r>
            <a:endParaRPr lang="en-US" sz="1400"/>
          </a:p>
          <a:p>
            <a:r>
              <a:rPr lang="en-US" sz="1400"/>
              <a:t>        private void timer1_Tick(object sender, EventArgs e)</a:t>
            </a:r>
            <a:endParaRPr lang="en-US" sz="1400"/>
          </a:p>
          <a:p>
            <a:r>
              <a:rPr lang="en-US" sz="1400"/>
              <a:t>        {</a:t>
            </a:r>
            <a:endParaRPr lang="en-US" sz="1400"/>
          </a:p>
          <a:p>
            <a:r>
              <a:rPr lang="en-US" sz="1400"/>
              <a:t>            index %= imageList1.Images.Count;</a:t>
            </a:r>
            <a:endParaRPr lang="en-US" sz="1400"/>
          </a:p>
          <a:p>
            <a:r>
              <a:rPr lang="en-US" sz="1400"/>
              <a:t>            label1.Image = imageList1.Images[index++];</a:t>
            </a:r>
            <a:endParaRPr lang="en-US" sz="1400"/>
          </a:p>
          <a:p>
            <a:r>
              <a:rPr lang="en-US" sz="1400"/>
              <a:t>        }</a:t>
            </a:r>
            <a:endParaRPr lang="en-US" sz="1400"/>
          </a:p>
          <a:p>
            <a:r>
              <a:rPr lang="en-US" sz="1400"/>
              <a:t>    }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4693920" y="1351915"/>
            <a:ext cx="574230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using System;</a:t>
            </a:r>
            <a:endParaRPr lang="en-US" sz="1200"/>
          </a:p>
          <a:p>
            <a:r>
              <a:rPr lang="en-US" sz="1200"/>
              <a:t>using System.Drawing;</a:t>
            </a:r>
            <a:endParaRPr lang="en-US" sz="1200"/>
          </a:p>
          <a:p>
            <a:r>
              <a:rPr lang="en-US" sz="1200"/>
              <a:t>using System.Windows.Forms;</a:t>
            </a:r>
            <a:endParaRPr lang="en-US" sz="1200"/>
          </a:p>
          <a:p>
            <a:endParaRPr lang="en-US" sz="1200"/>
          </a:p>
          <a:p>
            <a:r>
              <a:rPr lang="en-US" sz="1200"/>
              <a:t>namespace MousePositionApp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public partial class Form1 : Form</a:t>
            </a:r>
            <a:endParaRPr lang="en-US" sz="1200"/>
          </a:p>
          <a:p>
            <a:r>
              <a:rPr lang="en-US" sz="1200"/>
              <a:t>    {</a:t>
            </a:r>
            <a:endParaRPr lang="en-US" sz="1200"/>
          </a:p>
          <a:p>
            <a:r>
              <a:rPr lang="en-US" sz="1200"/>
              <a:t>        public Form1()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InitializeComponent();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private void Form1_MouseEnter(object sender, EventArgs e)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Point mousePoint = PointToClient(MousePosition);</a:t>
            </a:r>
            <a:endParaRPr lang="en-US" sz="1200"/>
          </a:p>
          <a:p>
            <a:r>
              <a:rPr lang="en-US" sz="1200"/>
              <a:t>            string msg = "Mouse Position : " + mousePoint.X + ", "</a:t>
            </a:r>
            <a:endParaRPr lang="en-US" sz="1200"/>
          </a:p>
          <a:p>
            <a:r>
              <a:rPr lang="en-US" sz="1200"/>
              <a:t>            + mousePoint.Y;</a:t>
            </a:r>
            <a:endParaRPr lang="en-US" sz="1200"/>
          </a:p>
          <a:p>
            <a:r>
              <a:rPr lang="en-US" sz="1200"/>
              <a:t>            MessageBox.Show(msg);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r>
              <a:rPr lang="en-US" sz="1200"/>
              <a:t>    }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930" y="1430655"/>
            <a:ext cx="3914775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69330" y="308610"/>
            <a:ext cx="5781675" cy="22193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69330" y="3479800"/>
            <a:ext cx="45675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900"/>
          </a:p>
          <a:p>
            <a:r>
              <a:rPr lang="en-US" sz="900"/>
              <a:t>        private void listBox1_MouseDown(object sender, MouseEventArgs e)</a:t>
            </a:r>
            <a:endParaRPr lang="en-US" sz="900"/>
          </a:p>
          <a:p>
            <a:r>
              <a:rPr lang="en-US" sz="900"/>
              <a:t>        {</a:t>
            </a:r>
            <a:endParaRPr lang="en-US" sz="900"/>
          </a:p>
          <a:p>
            <a:r>
              <a:rPr lang="en-US" sz="900"/>
              <a:t>            UpdateEventLabels("(ListBox)MouseDown", e.X, e.Y, e);</a:t>
            </a:r>
            <a:endParaRPr lang="en-US" sz="900"/>
          </a:p>
          <a:p>
            <a:r>
              <a:rPr lang="en-US" sz="900"/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/>
              <a:t>        private void listBox1_MouseDoubleClick(object sender, MouseEventArgs e)</a:t>
            </a:r>
            <a:endParaRPr lang="en-US" sz="900"/>
          </a:p>
          <a:p>
            <a:r>
              <a:rPr lang="en-US" sz="900"/>
              <a:t>        {</a:t>
            </a:r>
            <a:endParaRPr lang="en-US" sz="900"/>
          </a:p>
          <a:p>
            <a:r>
              <a:rPr lang="en-US" sz="900"/>
              <a:t>            Point mousePoint = PointToClient(MousePosition);</a:t>
            </a:r>
            <a:endParaRPr lang="en-US" sz="900"/>
          </a:p>
          <a:p>
            <a:r>
              <a:rPr lang="en-US" sz="900"/>
              <a:t>            UpdateEventLabels("(ListBox)DoubleClick",</a:t>
            </a:r>
            <a:endParaRPr lang="en-US" sz="900"/>
          </a:p>
          <a:p>
            <a:r>
              <a:rPr lang="en-US" sz="900"/>
              <a:t>            mousePoint.X, mousePoint.Y, null);</a:t>
            </a:r>
            <a:endParaRPr lang="en-US" sz="900"/>
          </a:p>
          <a:p>
            <a:endParaRPr lang="en-US" sz="900"/>
          </a:p>
          <a:p>
            <a:r>
              <a:rPr lang="en-US" sz="900"/>
              <a:t>        }</a:t>
            </a:r>
            <a:endParaRPr lang="en-US" sz="900"/>
          </a:p>
          <a:p>
            <a:endParaRPr lang="en-US" sz="900"/>
          </a:p>
          <a:p>
            <a:r>
              <a:rPr lang="en-US" sz="900"/>
              <a:t>        private void button1_Click(object sender, EventArgs e)</a:t>
            </a:r>
            <a:endParaRPr lang="en-US" sz="900"/>
          </a:p>
          <a:p>
            <a:r>
              <a:rPr lang="en-US" sz="900"/>
              <a:t>        {</a:t>
            </a:r>
            <a:endParaRPr lang="en-US" sz="900"/>
          </a:p>
          <a:p>
            <a:r>
              <a:rPr lang="en-US" sz="900"/>
              <a:t>            Application.Exit();</a:t>
            </a:r>
            <a:endParaRPr lang="en-US" sz="900"/>
          </a:p>
          <a:p>
            <a:r>
              <a:rPr lang="en-US" sz="900"/>
              <a:t>        }</a:t>
            </a:r>
            <a:endParaRPr lang="en-US" sz="900"/>
          </a:p>
          <a:p>
            <a:r>
              <a:rPr lang="en-US" sz="900"/>
              <a:t>    }</a:t>
            </a:r>
            <a:endParaRPr lang="en-US" sz="900"/>
          </a:p>
          <a:p>
            <a:r>
              <a:rPr lang="en-US" sz="900"/>
              <a:t>}</a:t>
            </a:r>
            <a:endParaRPr lang="en-US" sz="900"/>
          </a:p>
        </p:txBody>
      </p:sp>
      <p:sp>
        <p:nvSpPr>
          <p:cNvPr id="6" name="Text Box 5"/>
          <p:cNvSpPr txBox="1"/>
          <p:nvPr/>
        </p:nvSpPr>
        <p:spPr>
          <a:xfrm>
            <a:off x="1050925" y="1171575"/>
            <a:ext cx="4154170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sym typeface="+mn-ea"/>
              </a:rPr>
              <a:t>using System;</a:t>
            </a:r>
            <a:endParaRPr lang="en-US" sz="1000"/>
          </a:p>
          <a:p>
            <a:r>
              <a:rPr lang="en-US" sz="1000">
                <a:sym typeface="+mn-ea"/>
              </a:rPr>
              <a:t>using System.Drawing;</a:t>
            </a:r>
            <a:endParaRPr lang="en-US" sz="1000"/>
          </a:p>
          <a:p>
            <a:r>
              <a:rPr lang="en-US" sz="1000">
                <a:sym typeface="+mn-ea"/>
              </a:rPr>
              <a:t>using System.Windows.Forms;</a:t>
            </a:r>
            <a:endParaRPr lang="en-US" sz="1000"/>
          </a:p>
          <a:p>
            <a:endParaRPr lang="en-US" sz="1000"/>
          </a:p>
          <a:p>
            <a:r>
              <a:rPr lang="en-US" sz="1000">
                <a:sym typeface="+mn-ea"/>
              </a:rPr>
              <a:t>namespace MouseEventApp</a:t>
            </a:r>
            <a:endParaRPr lang="en-US" sz="1000"/>
          </a:p>
          <a:p>
            <a:r>
              <a:rPr lang="en-US" sz="1000">
                <a:sym typeface="+mn-ea"/>
              </a:rPr>
              <a:t>{</a:t>
            </a:r>
            <a:endParaRPr lang="en-US" sz="1000"/>
          </a:p>
          <a:p>
            <a:r>
              <a:rPr lang="en-US" sz="1000">
                <a:sym typeface="+mn-ea"/>
              </a:rPr>
              <a:t>    public partial class Form1 : Form</a:t>
            </a:r>
            <a:endParaRPr lang="en-US" sz="1000"/>
          </a:p>
          <a:p>
            <a:r>
              <a:rPr lang="en-US" sz="1000">
                <a:sym typeface="+mn-ea"/>
              </a:rPr>
              <a:t>    {</a:t>
            </a:r>
            <a:endParaRPr lang="en-US" sz="1000"/>
          </a:p>
          <a:p>
            <a:r>
              <a:rPr lang="en-US" sz="1000">
                <a:sym typeface="+mn-ea"/>
              </a:rPr>
              <a:t>        public Form1()</a:t>
            </a:r>
            <a:endParaRPr lang="en-US" sz="1000"/>
          </a:p>
          <a:p>
            <a:r>
              <a:rPr lang="en-US" sz="1000">
                <a:sym typeface="+mn-ea"/>
              </a:rPr>
              <a:t>        {</a:t>
            </a:r>
            <a:endParaRPr lang="en-US" sz="1000"/>
          </a:p>
          <a:p>
            <a:r>
              <a:rPr lang="en-US" sz="1000">
                <a:sym typeface="+mn-ea"/>
              </a:rPr>
              <a:t>            InitializeComponent();</a:t>
            </a:r>
            <a:endParaRPr lang="en-US" sz="1000"/>
          </a:p>
          <a:p>
            <a:r>
              <a:rPr lang="en-US" sz="1000">
                <a:sym typeface="+mn-ea"/>
              </a:rPr>
              <a:t>        }</a:t>
            </a:r>
            <a:endParaRPr lang="en-US" sz="1000"/>
          </a:p>
          <a:p>
            <a:r>
              <a:rPr lang="en-US" sz="1000">
                <a:sym typeface="+mn-ea"/>
              </a:rPr>
              <a:t>        private void UpdateEventLabels(string msg, int x, int y,</a:t>
            </a:r>
            <a:endParaRPr lang="en-US" sz="1000"/>
          </a:p>
          <a:p>
            <a:r>
              <a:rPr lang="en-US" sz="1000">
                <a:sym typeface="+mn-ea"/>
              </a:rPr>
              <a:t>        MouseEventArgs e)</a:t>
            </a:r>
            <a:endParaRPr lang="en-US" sz="1000"/>
          </a:p>
          <a:p>
            <a:r>
              <a:rPr lang="en-US" sz="1000">
                <a:sym typeface="+mn-ea"/>
              </a:rPr>
              <a:t>        {</a:t>
            </a:r>
            <a:endParaRPr lang="en-US" sz="1000"/>
          </a:p>
          <a:p>
            <a:r>
              <a:rPr lang="en-US" sz="1000">
                <a:sym typeface="+mn-ea"/>
              </a:rPr>
              <a:t>            string message = string.Format("{0} X:{1}, Y:{2}", msg, x, y);</a:t>
            </a:r>
            <a:endParaRPr lang="en-US" sz="1000"/>
          </a:p>
          <a:p>
            <a:r>
              <a:rPr lang="en-US" sz="1000">
                <a:sym typeface="+mn-ea"/>
              </a:rPr>
              <a:t>            string eventMsg = DateTime.Now.ToShortTimeString();</a:t>
            </a:r>
            <a:endParaRPr lang="en-US" sz="1000"/>
          </a:p>
          <a:p>
            <a:r>
              <a:rPr lang="en-US" sz="1000">
                <a:sym typeface="+mn-ea"/>
              </a:rPr>
              <a:t>            eventMsg += " " + message;</a:t>
            </a:r>
            <a:endParaRPr lang="en-US" sz="1000"/>
          </a:p>
          <a:p>
            <a:r>
              <a:rPr lang="en-US" sz="1000">
                <a:sym typeface="+mn-ea"/>
              </a:rPr>
              <a:t>            listBox1.Items.Insert(0, eventMsg);</a:t>
            </a:r>
            <a:endParaRPr lang="en-US" sz="1000"/>
          </a:p>
          <a:p>
            <a:r>
              <a:rPr lang="en-US" sz="1000">
                <a:sym typeface="+mn-ea"/>
              </a:rPr>
              <a:t>            listBox1.TopIndex = 0;</a:t>
            </a:r>
            <a:endParaRPr lang="en-US" sz="1000"/>
          </a:p>
          <a:p>
            <a:r>
              <a:rPr lang="en-US" sz="1000">
                <a:sym typeface="+mn-ea"/>
              </a:rPr>
              <a:t>            string mouseInfo;</a:t>
            </a:r>
            <a:endParaRPr lang="en-US" sz="1000"/>
          </a:p>
          <a:p>
            <a:r>
              <a:rPr lang="en-US" sz="1000">
                <a:sym typeface="+mn-ea"/>
              </a:rPr>
              <a:t>            if (e != null)</a:t>
            </a:r>
            <a:endParaRPr lang="en-US" sz="1000"/>
          </a:p>
          <a:p>
            <a:r>
              <a:rPr lang="en-US" sz="1000">
                <a:sym typeface="+mn-ea"/>
              </a:rPr>
              <a:t>            {</a:t>
            </a:r>
            <a:endParaRPr lang="en-US" sz="1000"/>
          </a:p>
          <a:p>
            <a:r>
              <a:rPr lang="en-US" sz="1000">
                <a:sym typeface="+mn-ea"/>
              </a:rPr>
              <a:t>                mouseInfo = string.Format("Clicks: {0}, Delta: {1}, " +</a:t>
            </a:r>
            <a:endParaRPr lang="en-US" sz="1000"/>
          </a:p>
          <a:p>
            <a:r>
              <a:rPr lang="en-US" sz="1000">
                <a:sym typeface="+mn-ea"/>
              </a:rPr>
              <a:t>                "Buttons: {2}", e.Clicks, e.Delta,</a:t>
            </a:r>
            <a:endParaRPr lang="en-US" sz="1000"/>
          </a:p>
          <a:p>
            <a:r>
              <a:rPr lang="en-US" sz="1000">
                <a:sym typeface="+mn-ea"/>
              </a:rPr>
              <a:t>                e.Button.ToString());</a:t>
            </a:r>
            <a:endParaRPr lang="en-US" sz="1000"/>
          </a:p>
          <a:p>
            <a:r>
              <a:rPr lang="en-US" sz="1000">
                <a:sym typeface="+mn-ea"/>
              </a:rPr>
              <a:t>            }</a:t>
            </a:r>
            <a:endParaRPr lang="en-US" sz="1000"/>
          </a:p>
          <a:p>
            <a:r>
              <a:rPr lang="en-US" sz="1000">
                <a:sym typeface="+mn-ea"/>
              </a:rPr>
              <a:t>            else</a:t>
            </a:r>
            <a:endParaRPr lang="en-US" sz="1000"/>
          </a:p>
          <a:p>
            <a:r>
              <a:rPr lang="en-US" sz="1000">
                <a:sym typeface="+mn-ea"/>
              </a:rPr>
              <a:t>            {</a:t>
            </a:r>
            <a:endParaRPr lang="en-US" sz="1000"/>
          </a:p>
          <a:p>
            <a:r>
              <a:rPr lang="en-US" sz="1000">
                <a:sym typeface="+mn-ea"/>
              </a:rPr>
              <a:t>                mouseInfo = string.Format("Clicks: {0}", msg);</a:t>
            </a:r>
            <a:endParaRPr lang="en-US" sz="1000"/>
          </a:p>
          <a:p>
            <a:r>
              <a:rPr lang="en-US" sz="1000">
                <a:sym typeface="+mn-ea"/>
              </a:rPr>
              <a:t>            }</a:t>
            </a:r>
            <a:endParaRPr lang="en-US" sz="1000"/>
          </a:p>
          <a:p>
            <a:r>
              <a:rPr lang="en-US" sz="1000">
                <a:sym typeface="+mn-ea"/>
              </a:rPr>
              <a:t>            label1.Text = mouseInfo;</a:t>
            </a:r>
            <a:endParaRPr lang="en-US" sz="1000"/>
          </a:p>
          <a:p>
            <a:r>
              <a:rPr lang="en-US" sz="1000">
                <a:sym typeface="+mn-ea"/>
              </a:rPr>
              <a:t>        }</a:t>
            </a:r>
            <a:endParaRPr 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48310" y="365125"/>
            <a:ext cx="3486150" cy="24003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310" y="3859530"/>
            <a:ext cx="3495675" cy="24288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617720" y="810260"/>
            <a:ext cx="5208270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using System;</a:t>
            </a:r>
            <a:endParaRPr lang="en-US" sz="1200"/>
          </a:p>
          <a:p>
            <a:r>
              <a:rPr lang="en-US" sz="1200"/>
              <a:t>using System.Drawing;</a:t>
            </a:r>
            <a:endParaRPr lang="en-US" sz="1200"/>
          </a:p>
          <a:p>
            <a:r>
              <a:rPr lang="en-US" sz="1200"/>
              <a:t>using System.Windows.Forms;</a:t>
            </a:r>
            <a:endParaRPr lang="en-US" sz="1200"/>
          </a:p>
          <a:p>
            <a:endParaRPr lang="en-US" sz="1200"/>
          </a:p>
          <a:p>
            <a:r>
              <a:rPr lang="en-US" sz="1200"/>
              <a:t>namespace FocusApp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public partial class Form1 : Form</a:t>
            </a:r>
            <a:endParaRPr lang="en-US" sz="1200"/>
          </a:p>
          <a:p>
            <a:r>
              <a:rPr lang="en-US" sz="1200"/>
              <a:t>    {</a:t>
            </a:r>
            <a:endParaRPr lang="en-US" sz="1200"/>
          </a:p>
          <a:p>
            <a:r>
              <a:rPr lang="en-US" sz="1200"/>
              <a:t>        public Form1()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InitializeComponent();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r>
              <a:rPr lang="en-US" sz="1200"/>
              <a:t>        private void button1_Click(object sender, EventArgs e)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this.button1.BackColor = SystemColors.Control;</a:t>
            </a:r>
            <a:endParaRPr lang="en-US" sz="1200"/>
          </a:p>
          <a:p>
            <a:r>
              <a:rPr lang="en-US" sz="1200"/>
              <a:t>            this.button2.Focus();</a:t>
            </a:r>
            <a:endParaRPr lang="en-US" sz="1200"/>
          </a:p>
          <a:p>
            <a:r>
              <a:rPr lang="en-US" sz="1200"/>
              <a:t>            if (this.button2.Focused)</a:t>
            </a:r>
            <a:endParaRPr lang="en-US" sz="1200"/>
          </a:p>
          <a:p>
            <a:r>
              <a:rPr lang="en-US" sz="1200"/>
              <a:t>                this.button2.BackColor = SystemColors.ControlDark;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private void button2_Click(object sender, EventArgs e)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this.button2.BackColor = SystemColors.Control;</a:t>
            </a:r>
            <a:endParaRPr lang="en-US" sz="1200"/>
          </a:p>
          <a:p>
            <a:r>
              <a:rPr lang="en-US" sz="1200"/>
              <a:t>            this.button1.Focus();</a:t>
            </a:r>
            <a:endParaRPr lang="en-US" sz="1200"/>
          </a:p>
          <a:p>
            <a:r>
              <a:rPr lang="en-US" sz="1200"/>
              <a:t>            if (this.button1.Focused)</a:t>
            </a:r>
            <a:endParaRPr lang="en-US" sz="1200"/>
          </a:p>
          <a:p>
            <a:r>
              <a:rPr lang="en-US" sz="1200"/>
              <a:t>                this.button1.BackColor = SystemColors.ControlDark;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r>
              <a:rPr lang="en-US" sz="1200"/>
              <a:t>    }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130" y="332105"/>
            <a:ext cx="4019550" cy="31051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780915" y="332105"/>
            <a:ext cx="6250305" cy="5785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using System;</a:t>
            </a:r>
            <a:endParaRPr lang="en-US" sz="1000"/>
          </a:p>
          <a:p>
            <a:r>
              <a:rPr lang="en-US" sz="1000"/>
              <a:t>using System.Drawing;</a:t>
            </a:r>
            <a:endParaRPr lang="en-US" sz="1000"/>
          </a:p>
          <a:p>
            <a:r>
              <a:rPr lang="en-US" sz="1000"/>
              <a:t>using System.Windows.Forms;</a:t>
            </a:r>
            <a:endParaRPr lang="en-US" sz="1000"/>
          </a:p>
          <a:p>
            <a:endParaRPr lang="en-US" sz="1000"/>
          </a:p>
          <a:p>
            <a:endParaRPr lang="en-US" sz="1000"/>
          </a:p>
          <a:p>
            <a:r>
              <a:rPr lang="en-US" sz="1000"/>
              <a:t>namespace KeyEventApp</a:t>
            </a:r>
            <a:endParaRPr lang="en-US" sz="1000"/>
          </a:p>
          <a:p>
            <a:r>
              <a:rPr lang="en-US" sz="1000"/>
              <a:t>{</a:t>
            </a:r>
            <a:endParaRPr lang="en-US" sz="1000"/>
          </a:p>
          <a:p>
            <a:r>
              <a:rPr lang="en-US" sz="1000"/>
              <a:t>    public partial class Form1 : Form</a:t>
            </a:r>
            <a:endParaRPr lang="en-US" sz="1000"/>
          </a:p>
          <a:p>
            <a:r>
              <a:rPr lang="en-US" sz="1000"/>
              <a:t>    {</a:t>
            </a:r>
            <a:endParaRPr lang="en-US" sz="1000"/>
          </a:p>
          <a:p>
            <a:r>
              <a:rPr lang="en-US" sz="1000"/>
              <a:t>        public Form1()</a:t>
            </a:r>
            <a:endParaRPr lang="en-US" sz="1000"/>
          </a:p>
          <a:p>
            <a:r>
              <a:rPr lang="en-US" sz="1000"/>
              <a:t>        {</a:t>
            </a:r>
            <a:endParaRPr lang="en-US" sz="1000"/>
          </a:p>
          <a:p>
            <a:r>
              <a:rPr lang="en-US" sz="1000"/>
              <a:t>            InitializeComponent();</a:t>
            </a:r>
            <a:endParaRPr lang="en-US" sz="1000"/>
          </a:p>
          <a:p>
            <a:r>
              <a:rPr lang="en-US" sz="1000"/>
              <a:t>        }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    public int xPt, yPt;</a:t>
            </a:r>
            <a:endParaRPr lang="en-US" sz="1000"/>
          </a:p>
          <a:p>
            <a:r>
              <a:rPr lang="en-US" sz="1000"/>
              <a:t>        public static readonly int MOVE = 10;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    private void button1_KeyUp(object sender, KeyEventArgs e)</a:t>
            </a:r>
            <a:endParaRPr lang="en-US" sz="1000"/>
          </a:p>
          <a:p>
            <a:r>
              <a:rPr lang="en-US" sz="1000"/>
              <a:t>        {</a:t>
            </a:r>
            <a:endParaRPr lang="en-US" sz="1000"/>
          </a:p>
          <a:p>
            <a:r>
              <a:rPr lang="en-US" sz="1000"/>
              <a:t>            this.xPt = this.button1.Location.X;</a:t>
            </a:r>
            <a:endParaRPr lang="en-US" sz="1000"/>
          </a:p>
          <a:p>
            <a:r>
              <a:rPr lang="en-US" sz="1000"/>
              <a:t>            this.yPt = this.button1.Location.Y;</a:t>
            </a:r>
            <a:endParaRPr lang="en-US" sz="1000"/>
          </a:p>
          <a:p>
            <a:r>
              <a:rPr lang="en-US" sz="1000"/>
              <a:t>            switch (e.KeyCode)</a:t>
            </a:r>
            <a:endParaRPr lang="en-US" sz="1000"/>
          </a:p>
          <a:p>
            <a:r>
              <a:rPr lang="en-US" sz="1000"/>
              <a:t>            {</a:t>
            </a:r>
            <a:endParaRPr lang="en-US" sz="1000"/>
          </a:p>
          <a:p>
            <a:r>
              <a:rPr lang="en-US" sz="1000"/>
              <a:t>                case Keys.Left:</a:t>
            </a:r>
            <a:endParaRPr lang="en-US" sz="1000"/>
          </a:p>
          <a:p>
            <a:r>
              <a:rPr lang="en-US" sz="1000"/>
              <a:t>                    xPt -= MOVE; break;</a:t>
            </a:r>
            <a:endParaRPr lang="en-US" sz="1000"/>
          </a:p>
          <a:p>
            <a:r>
              <a:rPr lang="en-US" sz="1000"/>
              <a:t>                case Keys.Right:</a:t>
            </a:r>
            <a:endParaRPr lang="en-US" sz="1000"/>
          </a:p>
          <a:p>
            <a:r>
              <a:rPr lang="en-US" sz="1000"/>
              <a:t>                    xPt += MOVE; break;</a:t>
            </a:r>
            <a:endParaRPr lang="en-US" sz="1000"/>
          </a:p>
          <a:p>
            <a:r>
              <a:rPr lang="en-US" sz="1000"/>
              <a:t>                case Keys.Up:</a:t>
            </a:r>
            <a:endParaRPr lang="en-US" sz="1000"/>
          </a:p>
          <a:p>
            <a:r>
              <a:rPr lang="en-US" sz="1000"/>
              <a:t>                    yPt -= MOVE; break;</a:t>
            </a:r>
            <a:endParaRPr lang="en-US" sz="1000"/>
          </a:p>
          <a:p>
            <a:r>
              <a:rPr lang="en-US" sz="1000"/>
              <a:t>                case Keys.Down:</a:t>
            </a:r>
            <a:endParaRPr lang="en-US" sz="1000"/>
          </a:p>
          <a:p>
            <a:r>
              <a:rPr lang="en-US" sz="1000"/>
              <a:t>                    yPt += MOVE; break;</a:t>
            </a:r>
            <a:endParaRPr lang="en-US" sz="1000"/>
          </a:p>
          <a:p>
            <a:r>
              <a:rPr lang="en-US" sz="1000"/>
              <a:t>            }</a:t>
            </a:r>
            <a:endParaRPr lang="en-US" sz="1000"/>
          </a:p>
          <a:p>
            <a:r>
              <a:rPr lang="en-US" sz="1000"/>
              <a:t>            this.button1.Text = e.KeyCode.ToString();</a:t>
            </a:r>
            <a:endParaRPr lang="en-US" sz="1000"/>
          </a:p>
          <a:p>
            <a:r>
              <a:rPr lang="en-US" sz="1000"/>
              <a:t>            this.button1.Location = new Point(xPt, yPt);</a:t>
            </a:r>
            <a:endParaRPr lang="en-US" sz="1000"/>
          </a:p>
          <a:p>
            <a:r>
              <a:rPr lang="en-US" sz="1000"/>
              <a:t>        }</a:t>
            </a:r>
            <a:endParaRPr lang="en-US" sz="1000"/>
          </a:p>
          <a:p>
            <a:r>
              <a:rPr lang="en-US" sz="1000"/>
              <a:t>    }</a:t>
            </a:r>
            <a:endParaRPr lang="en-US" sz="1000"/>
          </a:p>
          <a:p>
            <a:r>
              <a:rPr lang="en-US" sz="1000"/>
              <a:t>}</a:t>
            </a:r>
            <a:endParaRPr 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66135" y="193675"/>
            <a:ext cx="3457575" cy="3657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8590" y="2309495"/>
            <a:ext cx="6355080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using System;</a:t>
            </a:r>
            <a:endParaRPr lang="en-US" sz="1200"/>
          </a:p>
          <a:p>
            <a:r>
              <a:rPr lang="en-US" sz="1200"/>
              <a:t>using System.Windows.Forms;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namespace ListViewApp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public partial class Form1 : Form</a:t>
            </a:r>
            <a:endParaRPr lang="en-US" sz="1200"/>
          </a:p>
          <a:p>
            <a:r>
              <a:rPr lang="en-US" sz="1200"/>
              <a:t>    {</a:t>
            </a:r>
            <a:endParaRPr lang="en-US" sz="1200"/>
          </a:p>
          <a:p>
            <a:r>
              <a:rPr lang="en-US" sz="1200"/>
              <a:t>        public Form1()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InitializeComponent();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private void listView1_Click(object sender, EventArgs e)</a:t>
            </a:r>
            <a:endParaRPr lang="en-US" sz="1200"/>
          </a:p>
          <a:p>
            <a:r>
              <a:rPr lang="en-US" sz="1200"/>
              <a:t>         {</a:t>
            </a:r>
            <a:endParaRPr lang="en-US" sz="1200"/>
          </a:p>
          <a:p>
            <a:r>
              <a:rPr lang="en-US" sz="1200"/>
              <a:t>            foreach (ListViewItem item in listView1.SelectedItems)</a:t>
            </a:r>
            <a:endParaRPr lang="en-US" sz="1200"/>
          </a:p>
          <a:p>
            <a:r>
              <a:rPr lang="en-US" sz="1200"/>
              <a:t>            {</a:t>
            </a:r>
            <a:endParaRPr lang="en-US" sz="1200"/>
          </a:p>
          <a:p>
            <a:r>
              <a:rPr lang="en-US" sz="1200"/>
              <a:t>                ListViewItem.ListViewSubItemCollection subItem = item.SubItems;</a:t>
            </a:r>
            <a:endParaRPr lang="en-US" sz="1200"/>
          </a:p>
          <a:p>
            <a:r>
              <a:rPr lang="en-US" sz="1200"/>
              <a:t>                // 각 항목에 대한 부항목을 얻기 위해 SubItems 프로퍼티를 사용</a:t>
            </a:r>
            <a:endParaRPr lang="en-US" sz="1200"/>
          </a:p>
          <a:p>
            <a:r>
              <a:rPr lang="en-US" sz="1200"/>
              <a:t>                label1.Text = subItem[0].Text + "의 국가번호는 " + subItem[1].Text + "입니다.";</a:t>
            </a:r>
            <a:endParaRPr lang="en-US" sz="1200"/>
          </a:p>
          <a:p>
            <a:r>
              <a:rPr lang="en-US" sz="1200"/>
              <a:t>            }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6823710" y="862330"/>
            <a:ext cx="5222240" cy="5785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sym typeface="+mn-ea"/>
              </a:rPr>
              <a:t>        private void radioButton1_CheckedChanged(object sender, EventArgs e)</a:t>
            </a:r>
            <a:endParaRPr lang="en-US" sz="1000"/>
          </a:p>
          <a:p>
            <a:r>
              <a:rPr lang="en-US" sz="1000">
                <a:sym typeface="+mn-ea"/>
              </a:rPr>
              <a:t>        {</a:t>
            </a:r>
            <a:endParaRPr lang="en-US" sz="1000"/>
          </a:p>
          <a:p>
            <a:r>
              <a:rPr lang="en-US" sz="1000">
                <a:sym typeface="+mn-ea"/>
              </a:rPr>
              <a:t>            if (radioButton1.Checked)</a:t>
            </a:r>
            <a:endParaRPr lang="en-US" sz="1000"/>
          </a:p>
          <a:p>
            <a:r>
              <a:rPr lang="en-US" sz="1000">
                <a:sym typeface="+mn-ea"/>
              </a:rPr>
              <a:t>                // 리스트 뷰의 항목을 큰 아이콘 형태로 보여준다.</a:t>
            </a:r>
            <a:endParaRPr lang="en-US" sz="1000"/>
          </a:p>
          <a:p>
            <a:r>
              <a:rPr lang="en-US" sz="1000">
                <a:sym typeface="+mn-ea"/>
              </a:rPr>
              <a:t>                listView1.View = View.LargeIcon;</a:t>
            </a:r>
            <a:endParaRPr lang="en-US" sz="1000"/>
          </a:p>
          <a:p>
            <a:r>
              <a:rPr lang="en-US" sz="1000">
                <a:sym typeface="+mn-ea"/>
              </a:rPr>
              <a:t>        }</a:t>
            </a:r>
            <a:endParaRPr lang="en-US" sz="1000"/>
          </a:p>
          <a:p>
            <a:endParaRPr lang="en-US" sz="1000"/>
          </a:p>
          <a:p>
            <a:r>
              <a:rPr lang="en-US" sz="1000">
                <a:sym typeface="+mn-ea"/>
              </a:rPr>
              <a:t>        private void radioButton2_CheckedChanged(object sender, EventArgs e)</a:t>
            </a:r>
            <a:endParaRPr lang="en-US" sz="1000"/>
          </a:p>
          <a:p>
            <a:r>
              <a:rPr lang="en-US" sz="1000">
                <a:sym typeface="+mn-ea"/>
              </a:rPr>
              <a:t>        {</a:t>
            </a:r>
            <a:endParaRPr lang="en-US" sz="1000"/>
          </a:p>
          <a:p>
            <a:r>
              <a:rPr lang="en-US" sz="1000">
                <a:sym typeface="+mn-ea"/>
              </a:rPr>
              <a:t>            if (radioButton2.Checked)</a:t>
            </a:r>
            <a:endParaRPr lang="en-US" sz="1000"/>
          </a:p>
          <a:p>
            <a:r>
              <a:rPr lang="en-US" sz="1000">
                <a:sym typeface="+mn-ea"/>
              </a:rPr>
              <a:t>                // 리스트 뷰의 항목을 작은 아이콘 형태로 보여준다.</a:t>
            </a:r>
            <a:endParaRPr lang="en-US" sz="1000"/>
          </a:p>
          <a:p>
            <a:r>
              <a:rPr lang="en-US" sz="1000">
                <a:sym typeface="+mn-ea"/>
              </a:rPr>
              <a:t>                listView1.View = View.SmallIcon;</a:t>
            </a:r>
            <a:endParaRPr lang="en-US" sz="1000"/>
          </a:p>
          <a:p>
            <a:r>
              <a:rPr lang="en-US" sz="1000">
                <a:sym typeface="+mn-ea"/>
              </a:rPr>
              <a:t>        }</a:t>
            </a:r>
            <a:endParaRPr lang="en-US" sz="1000"/>
          </a:p>
          <a:p>
            <a:endParaRPr lang="en-US" sz="1000"/>
          </a:p>
          <a:p>
            <a:r>
              <a:rPr lang="en-US" sz="1000">
                <a:sym typeface="+mn-ea"/>
              </a:rPr>
              <a:t>        private void radioButton3_CheckedChanged(object sender, EventArgs e)</a:t>
            </a:r>
            <a:endParaRPr lang="en-US" sz="1000"/>
          </a:p>
          <a:p>
            <a:r>
              <a:rPr lang="en-US" sz="1000">
                <a:sym typeface="+mn-ea"/>
              </a:rPr>
              <a:t>        {</a:t>
            </a:r>
            <a:endParaRPr lang="en-US" sz="1000"/>
          </a:p>
          <a:p>
            <a:r>
              <a:rPr lang="en-US" sz="1000">
                <a:sym typeface="+mn-ea"/>
              </a:rPr>
              <a:t>            if (radioButton3.Checked)</a:t>
            </a:r>
            <a:endParaRPr lang="en-US" sz="1000"/>
          </a:p>
          <a:p>
            <a:r>
              <a:rPr lang="en-US" sz="1000">
                <a:sym typeface="+mn-ea"/>
              </a:rPr>
              <a:t>                // 리스트 뷰의 항목을 간단한 리스트 형태로 보여준다.</a:t>
            </a:r>
            <a:endParaRPr lang="en-US" sz="1000"/>
          </a:p>
          <a:p>
            <a:r>
              <a:rPr lang="en-US" sz="1000">
                <a:sym typeface="+mn-ea"/>
              </a:rPr>
              <a:t>                listView1.View = View.List;</a:t>
            </a:r>
            <a:endParaRPr lang="en-US" sz="1000"/>
          </a:p>
          <a:p>
            <a:r>
              <a:rPr lang="en-US" sz="1000">
                <a:sym typeface="+mn-ea"/>
              </a:rPr>
              <a:t>        }</a:t>
            </a:r>
            <a:endParaRPr lang="en-US" sz="1000"/>
          </a:p>
          <a:p>
            <a:endParaRPr lang="en-US" sz="1000"/>
          </a:p>
          <a:p>
            <a:r>
              <a:rPr lang="en-US" sz="1000">
                <a:sym typeface="+mn-ea"/>
              </a:rPr>
              <a:t>        private void radioButton4_CheckedChanged(object sender, EventArgs e)</a:t>
            </a:r>
            <a:endParaRPr lang="en-US" sz="1000"/>
          </a:p>
          <a:p>
            <a:r>
              <a:rPr lang="en-US" sz="1000">
                <a:sym typeface="+mn-ea"/>
              </a:rPr>
              <a:t>        {</a:t>
            </a:r>
            <a:endParaRPr lang="en-US" sz="1000"/>
          </a:p>
          <a:p>
            <a:r>
              <a:rPr lang="en-US" sz="1000">
                <a:sym typeface="+mn-ea"/>
              </a:rPr>
              <a:t>            if (radioButton4.Checked)</a:t>
            </a:r>
            <a:endParaRPr lang="en-US" sz="1000"/>
          </a:p>
          <a:p>
            <a:r>
              <a:rPr lang="en-US" sz="1000">
                <a:sym typeface="+mn-ea"/>
              </a:rPr>
              <a:t>                // 리스트 뷰의 항목을 자세한 리스트 형태로 보여준다.</a:t>
            </a:r>
            <a:endParaRPr lang="en-US" sz="1000"/>
          </a:p>
          <a:p>
            <a:r>
              <a:rPr lang="en-US" sz="1000">
                <a:sym typeface="+mn-ea"/>
              </a:rPr>
              <a:t>                listView1.View = View.Details;</a:t>
            </a:r>
            <a:endParaRPr lang="en-US" sz="1000"/>
          </a:p>
          <a:p>
            <a:r>
              <a:rPr lang="en-US" sz="1000">
                <a:sym typeface="+mn-ea"/>
              </a:rPr>
              <a:t>        }</a:t>
            </a:r>
            <a:endParaRPr lang="en-US" sz="1000"/>
          </a:p>
          <a:p>
            <a:endParaRPr lang="en-US" sz="1000"/>
          </a:p>
          <a:p>
            <a:r>
              <a:rPr lang="en-US" sz="1000">
                <a:sym typeface="+mn-ea"/>
              </a:rPr>
              <a:t>        private void radioButton5_CheckedChanged(object sender, EventArgs e)</a:t>
            </a:r>
            <a:endParaRPr lang="en-US" sz="1000"/>
          </a:p>
          <a:p>
            <a:r>
              <a:rPr lang="en-US" sz="1000">
                <a:sym typeface="+mn-ea"/>
              </a:rPr>
              <a:t>        {</a:t>
            </a:r>
            <a:endParaRPr lang="en-US" sz="1000"/>
          </a:p>
          <a:p>
            <a:r>
              <a:rPr lang="en-US" sz="1000">
                <a:sym typeface="+mn-ea"/>
              </a:rPr>
              <a:t>            if (radioButton5.Checked)</a:t>
            </a:r>
            <a:endParaRPr lang="en-US" sz="1000"/>
          </a:p>
          <a:p>
            <a:r>
              <a:rPr lang="en-US" sz="1000">
                <a:sym typeface="+mn-ea"/>
              </a:rPr>
              <a:t>                // 리스트 뷰의 항목을 타일 형태로 보여준다.</a:t>
            </a:r>
            <a:endParaRPr lang="en-US" sz="1000"/>
          </a:p>
          <a:p>
            <a:r>
              <a:rPr lang="en-US" sz="1000">
                <a:sym typeface="+mn-ea"/>
              </a:rPr>
              <a:t>                listView1.View = View.Tile;</a:t>
            </a:r>
            <a:endParaRPr lang="en-US" sz="1000"/>
          </a:p>
          <a:p>
            <a:endParaRPr lang="en-US" sz="1000"/>
          </a:p>
          <a:p>
            <a:r>
              <a:rPr lang="en-US" sz="1000">
                <a:sym typeface="+mn-ea"/>
              </a:rPr>
              <a:t>        }</a:t>
            </a:r>
            <a:endParaRPr lang="en-US" sz="1000"/>
          </a:p>
          <a:p>
            <a:r>
              <a:rPr lang="en-US" sz="1000">
                <a:sym typeface="+mn-ea"/>
              </a:rPr>
              <a:t>    }</a:t>
            </a:r>
            <a:endParaRPr lang="en-US" sz="1000"/>
          </a:p>
          <a:p>
            <a:r>
              <a:rPr lang="en-US" sz="1000">
                <a:sym typeface="+mn-ea"/>
              </a:rPr>
              <a:t>}</a:t>
            </a:r>
            <a:endParaRPr 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646930" y="118745"/>
            <a:ext cx="608647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using System;</a:t>
            </a:r>
            <a:endParaRPr lang="en-US" sz="1200"/>
          </a:p>
          <a:p>
            <a:r>
              <a:rPr lang="en-US" sz="1200"/>
              <a:t>using System.Windows.Forms;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namespace TreeViewApp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public partial class Form1 : Form</a:t>
            </a:r>
            <a:endParaRPr lang="en-US" sz="1200"/>
          </a:p>
          <a:p>
            <a:r>
              <a:rPr lang="en-US" sz="1200"/>
              <a:t>    {</a:t>
            </a:r>
            <a:endParaRPr lang="en-US" sz="1200"/>
          </a:p>
          <a:p>
            <a:r>
              <a:rPr lang="en-US" sz="1200"/>
              <a:t>        public Form1()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InitializeComponent();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private void button1_Click(object sender, EventArgs e)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if (textBox1.Text != "" &amp;&amp; treeView1.SelectedNode != null)</a:t>
            </a:r>
            <a:endParaRPr lang="en-US" sz="1200"/>
          </a:p>
          <a:p>
            <a:r>
              <a:rPr lang="en-US" sz="1200"/>
              <a:t>            {</a:t>
            </a:r>
            <a:endParaRPr lang="en-US" sz="1200"/>
          </a:p>
          <a:p>
            <a:r>
              <a:rPr lang="en-US" sz="1200"/>
              <a:t>                // 선택된 노드가 있으면, 그 노드의 자식 노드로 추가한다.</a:t>
            </a:r>
            <a:endParaRPr lang="en-US" sz="1200"/>
          </a:p>
          <a:p>
            <a:r>
              <a:rPr lang="en-US" sz="1200"/>
              <a:t>                treeView1.SelectedNode.Nodes.Add(</a:t>
            </a:r>
            <a:endParaRPr lang="en-US" sz="1200"/>
          </a:p>
          <a:p>
            <a:r>
              <a:rPr lang="en-US" sz="1200"/>
              <a:t>                new TreeNode(textBox1.Text, 1, 1));</a:t>
            </a:r>
            <a:endParaRPr lang="en-US" sz="1200"/>
          </a:p>
          <a:p>
            <a:r>
              <a:rPr lang="en-US" sz="1200"/>
              <a:t>                textBox1.Text = "";</a:t>
            </a:r>
            <a:endParaRPr lang="en-US" sz="1200"/>
          </a:p>
          <a:p>
            <a:r>
              <a:rPr lang="en-US" sz="1200"/>
              <a:t>                textBox1.Focus();</a:t>
            </a:r>
            <a:endParaRPr lang="en-US" sz="1200"/>
          </a:p>
          <a:p>
            <a:r>
              <a:rPr lang="en-US" sz="1200"/>
              <a:t>            }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private void button2_Click(object sender, EventArgs e)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treeView1.Nodes.Remove(treeView1.SelectedNode);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private void Form1_Load(object sender, EventArgs e)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treeView1.ExpandAll(); // 트리 뷰의 모든 노드를 펼침.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r>
              <a:rPr lang="en-US" sz="1200"/>
              <a:t>    }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22605" y="118745"/>
            <a:ext cx="2715895" cy="28733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5915" y="3278505"/>
            <a:ext cx="3186430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165" y="930275"/>
            <a:ext cx="3457575" cy="27432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05070" y="240030"/>
            <a:ext cx="444817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using System;</a:t>
            </a:r>
            <a:endParaRPr lang="en-US"/>
          </a:p>
          <a:p>
            <a:r>
              <a:rPr lang="en-US"/>
              <a:t>using System.Windows.Forms;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namespace DomainUpDownApp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public partial class Form1 : Form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public Form1()</a:t>
            </a:r>
            <a:endParaRPr lang="en-US"/>
          </a:p>
          <a:p>
            <a:r>
              <a:rPr lang="en-US"/>
              <a:t>        {</a:t>
            </a:r>
            <a:endParaRPr lang="en-US"/>
          </a:p>
          <a:p>
            <a:r>
              <a:rPr lang="en-US"/>
              <a:t>            InitializeComponent();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endParaRPr lang="en-US"/>
          </a:p>
          <a:p>
            <a:r>
              <a:rPr lang="en-US"/>
              <a:t>        private void button1_Click(object sender, EventArgs e)</a:t>
            </a:r>
            <a:endParaRPr lang="en-US"/>
          </a:p>
          <a:p>
            <a:r>
              <a:rPr lang="en-US"/>
              <a:t>        {</a:t>
            </a:r>
            <a:endParaRPr lang="en-US"/>
          </a:p>
          <a:p>
            <a:r>
              <a:rPr lang="en-US"/>
              <a:t>            MessageBox.Show(domainUpDown1.SelectedItem.ToString());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1965" y="1107440"/>
            <a:ext cx="3476625" cy="26574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498340" y="854075"/>
            <a:ext cx="526732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using System;</a:t>
            </a:r>
            <a:endParaRPr lang="en-US" sz="1200"/>
          </a:p>
          <a:p>
            <a:r>
              <a:rPr lang="en-US" sz="1200"/>
              <a:t>using System.Windows.Forms;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namespace NumericUpDownApp</a:t>
            </a:r>
            <a:endParaRPr lang="en-US" sz="1200"/>
          </a:p>
          <a:p>
            <a:r>
              <a:rPr lang="en-US" sz="1200"/>
              <a:t>{</a:t>
            </a:r>
            <a:endParaRPr lang="en-US" sz="1200"/>
          </a:p>
          <a:p>
            <a:r>
              <a:rPr lang="en-US" sz="1200"/>
              <a:t>    public partial class Form1 : Form</a:t>
            </a:r>
            <a:endParaRPr lang="en-US" sz="1200"/>
          </a:p>
          <a:p>
            <a:r>
              <a:rPr lang="en-US" sz="1200"/>
              <a:t>    {</a:t>
            </a:r>
            <a:endParaRPr lang="en-US" sz="1200"/>
          </a:p>
          <a:p>
            <a:r>
              <a:rPr lang="en-US" sz="1200"/>
              <a:t>        public Form1()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InitializeComponent();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r>
              <a:rPr lang="en-US" sz="1200"/>
              <a:t>        private void numericUpDown1_ValueChanged(object sender, EventArgs e)</a:t>
            </a:r>
            <a:endParaRPr lang="en-US" sz="1200"/>
          </a:p>
          <a:p>
            <a:r>
              <a:rPr lang="en-US" sz="1200"/>
              <a:t>        {</a:t>
            </a:r>
            <a:endParaRPr lang="en-US" sz="1200"/>
          </a:p>
          <a:p>
            <a:r>
              <a:rPr lang="en-US" sz="1200"/>
              <a:t>            decimal d = numericUpDown1.Value;</a:t>
            </a:r>
            <a:endParaRPr lang="en-US" sz="1200"/>
          </a:p>
          <a:p>
            <a:r>
              <a:rPr lang="en-US" sz="1200"/>
              <a:t>            label1.Text = "Log " + d + " = ";</a:t>
            </a:r>
            <a:endParaRPr lang="en-US" sz="1200"/>
          </a:p>
          <a:p>
            <a:r>
              <a:rPr lang="en-US" sz="1200"/>
              <a:t>            textBox1.Text = System.Math.Log10((double)d).ToString();</a:t>
            </a:r>
            <a:endParaRPr lang="en-US" sz="1200"/>
          </a:p>
          <a:p>
            <a:r>
              <a:rPr lang="en-US" sz="1200"/>
              <a:t>            label2.Text = d + "*" + d + " = ";</a:t>
            </a:r>
            <a:endParaRPr lang="en-US" sz="1200"/>
          </a:p>
          <a:p>
            <a:r>
              <a:rPr lang="en-US" sz="1200"/>
              <a:t>            textBox2.Text = System.Math.Pow((double)d, 2).ToString();</a:t>
            </a:r>
            <a:endParaRPr lang="en-US" sz="1200"/>
          </a:p>
          <a:p>
            <a:r>
              <a:rPr lang="en-US" sz="1200"/>
              <a:t>            label3.Text = "√" + d + " = ";</a:t>
            </a:r>
            <a:endParaRPr lang="en-US" sz="1200"/>
          </a:p>
          <a:p>
            <a:r>
              <a:rPr lang="en-US" sz="1200"/>
              <a:t>            textBox3.Text = System.Math.Sqrt((double)d).ToString();</a:t>
            </a:r>
            <a:endParaRPr lang="en-US" sz="1200"/>
          </a:p>
          <a:p>
            <a:r>
              <a:rPr lang="en-US" sz="1200"/>
              <a:t>        }</a:t>
            </a:r>
            <a:endParaRPr lang="en-US" sz="1200"/>
          </a:p>
          <a:p>
            <a:r>
              <a:rPr lang="en-US" sz="1200"/>
              <a:t>    }</a:t>
            </a:r>
            <a:endParaRPr lang="en-US" sz="1200"/>
          </a:p>
          <a:p>
            <a:r>
              <a:rPr lang="en-US" sz="1200"/>
              <a:t>}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10689</Words>
  <Application>WPS Presentation</Application>
  <PresentationFormat>Widescreen</PresentationFormat>
  <Paragraphs>439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바탕체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13</cp:revision>
  <dcterms:created xsi:type="dcterms:W3CDTF">2021-05-24T06:01:00Z</dcterms:created>
  <dcterms:modified xsi:type="dcterms:W3CDTF">2021-05-24T10:10:43Z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