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415"/>
            <a:ext cx="9144000" cy="1316355"/>
          </a:xfrm>
        </p:spPr>
        <p:txBody>
          <a:bodyPr/>
          <a:lstStyle/>
          <a:p>
            <a:r>
              <a:rPr lang="en-US" dirty="0"/>
              <a:t>OOP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2017848028 </a:t>
            </a:r>
            <a:r>
              <a:rPr lang="ko-KR" altLang="en-US"/>
              <a:t>김</a:t>
            </a:r>
            <a:r>
              <a:rPr lang="ko-KR" altLang="en-US"/>
              <a:t>준우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4855" y="1166495"/>
            <a:ext cx="8608695" cy="40208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46885" y="5469890"/>
            <a:ext cx="8876665" cy="114554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7020" y="0"/>
            <a:ext cx="2690495" cy="1459865"/>
          </a:xfrm>
        </p:spPr>
        <p:txBody>
          <a:bodyPr/>
          <a:p>
            <a:r>
              <a:rPr lang="en-US"/>
              <a:t>4</a:t>
            </a:r>
            <a:r>
              <a:rPr lang="ko-KR" altLang="en-US"/>
              <a:t>월</a:t>
            </a:r>
            <a:r>
              <a:rPr lang="en-US" altLang="ko-KR"/>
              <a:t> 5</a:t>
            </a:r>
            <a:r>
              <a:rPr lang="ko-KR" altLang="en-US"/>
              <a:t>일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4</a:t>
            </a:r>
            <a:r>
              <a:rPr lang="ko-KR" altLang="en-US"/>
              <a:t>월</a:t>
            </a:r>
            <a:r>
              <a:rPr lang="en-US" altLang="ko-KR"/>
              <a:t> 12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1825625"/>
            <a:ext cx="85991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6875" y="1825625"/>
            <a:ext cx="88576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58670"/>
            <a:ext cx="10515600" cy="3884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</a:t>
            </a:r>
            <a:r>
              <a:rPr lang="ko-KR" altLang="en-US"/>
              <a:t>월</a:t>
            </a:r>
            <a:r>
              <a:rPr lang="en-US" altLang="ko-KR"/>
              <a:t> 26</a:t>
            </a:r>
            <a:r>
              <a:rPr lang="ko-KR" altLang="en-US"/>
              <a:t>일</a:t>
            </a:r>
            <a:r>
              <a:rPr lang="en-US" altLang="ko-KR"/>
              <a:t>  (19</a:t>
            </a:r>
            <a:r>
              <a:rPr lang="ko-KR" altLang="en-US"/>
              <a:t>일</a:t>
            </a:r>
            <a:r>
              <a:rPr lang="en-US" altLang="ko-KR"/>
              <a:t> </a:t>
            </a:r>
            <a:r>
              <a:rPr lang="ko-KR" altLang="en-US"/>
              <a:t>중간발표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9435" y="1825625"/>
            <a:ext cx="85318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17270" y="144780"/>
            <a:ext cx="8951595" cy="44208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7270" y="4669790"/>
            <a:ext cx="964755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</a:t>
            </a:r>
            <a:r>
              <a:rPr lang="ko-KR" altLang="en-US"/>
              <a:t>월</a:t>
            </a:r>
            <a:r>
              <a:rPr lang="en-US" altLang="ko-KR"/>
              <a:t> 3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4670" y="1825625"/>
            <a:ext cx="85820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1253490"/>
            <a:ext cx="104419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5</a:t>
            </a:r>
            <a:r>
              <a:rPr lang="ko-KR" altLang="en-US"/>
              <a:t>월</a:t>
            </a:r>
            <a:r>
              <a:rPr lang="en-US" altLang="ko-KR"/>
              <a:t> 10</a:t>
            </a:r>
            <a:r>
              <a:rPr lang="ko-KR" altLang="en-US"/>
              <a:t>일</a:t>
            </a:r>
            <a:r>
              <a:rPr lang="en-US" altLang="ko-KR"/>
              <a:t>, 5</a:t>
            </a:r>
            <a:r>
              <a:rPr lang="ko-KR" altLang="en-US"/>
              <a:t>월</a:t>
            </a:r>
            <a:r>
              <a:rPr lang="en-US" altLang="ko-KR"/>
              <a:t> 17</a:t>
            </a:r>
            <a:r>
              <a:rPr lang="ko-KR" altLang="en-US"/>
              <a:t>일</a:t>
            </a:r>
            <a:r>
              <a:rPr lang="en-US" altLang="ko-KR"/>
              <a:t>, 5</a:t>
            </a:r>
            <a:r>
              <a:rPr lang="ko-KR" altLang="en-US"/>
              <a:t>월</a:t>
            </a:r>
            <a:r>
              <a:rPr lang="en-US" altLang="ko-KR"/>
              <a:t> 24</a:t>
            </a:r>
            <a:r>
              <a:rPr lang="ko-KR" altLang="en-US"/>
              <a:t>일</a:t>
            </a:r>
            <a:r>
              <a:rPr lang="en-US" altLang="ko-KR"/>
              <a:t> pptx (31</a:t>
            </a:r>
            <a:r>
              <a:rPr lang="ko-KR" altLang="en-US"/>
              <a:t>일</a:t>
            </a:r>
            <a:r>
              <a:rPr lang="en-US" altLang="ko-KR"/>
              <a:t> </a:t>
            </a:r>
            <a:r>
              <a:rPr lang="ko-KR" altLang="en-US"/>
              <a:t>휴강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118090" cy="18637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390" y="3554730"/>
            <a:ext cx="11484610" cy="1330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70" y="5273675"/>
            <a:ext cx="10915650" cy="1262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JavaToCsharp </a:t>
            </a:r>
            <a:r>
              <a:rPr lang="ko-KR" altLang="en-US"/>
              <a:t>과제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5385" y="1825625"/>
            <a:ext cx="9839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8930" y="796290"/>
            <a:ext cx="8754110" cy="52654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7900" y="1825625"/>
            <a:ext cx="4901565" cy="43516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09800"/>
            <a:ext cx="5181600" cy="35820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86990"/>
            <a:ext cx="5181600" cy="28282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675" y="1825625"/>
            <a:ext cx="44380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95475"/>
            <a:ext cx="10515600" cy="42113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5505" y="1825625"/>
            <a:ext cx="53803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5150" y="1920875"/>
            <a:ext cx="11061700" cy="11823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150" y="3242945"/>
            <a:ext cx="11061700" cy="196405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56030" y="461010"/>
            <a:ext cx="9144000" cy="1316355"/>
          </a:xfrm>
        </p:spPr>
        <p:txBody>
          <a:bodyPr/>
          <a:p>
            <a:r>
              <a:rPr lang="en-US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 8</a:t>
            </a:r>
            <a:r>
              <a:rPr lang="ko-KR" altLang="en-US" dirty="0"/>
              <a:t>일</a:t>
            </a:r>
            <a:r>
              <a:rPr lang="en-US" altLang="ko-KR" dirty="0"/>
              <a:t>, 15</a:t>
            </a:r>
            <a:r>
              <a:rPr lang="ko-KR" altLang="en-US" dirty="0"/>
              <a:t>일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3</a:t>
            </a:r>
            <a:r>
              <a:rPr lang="ko-KR" altLang="en-US"/>
              <a:t>월</a:t>
            </a:r>
            <a:r>
              <a:rPr lang="en-US" altLang="ko-KR"/>
              <a:t> 22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9550" y="1825625"/>
            <a:ext cx="9232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05025" y="373380"/>
            <a:ext cx="6829425" cy="3394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20" y="3950970"/>
            <a:ext cx="10316210" cy="2543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</a:t>
            </a:r>
            <a:r>
              <a:rPr lang="ko-KR" altLang="en-US"/>
              <a:t>월</a:t>
            </a:r>
            <a:r>
              <a:rPr lang="en-US" altLang="ko-KR"/>
              <a:t> 22</a:t>
            </a:r>
            <a:r>
              <a:rPr lang="ko-KR" altLang="en-US"/>
              <a:t>일</a:t>
            </a:r>
            <a:r>
              <a:rPr lang="en-US" altLang="ko-KR"/>
              <a:t> </a:t>
            </a:r>
            <a:r>
              <a:rPr lang="ko-KR" altLang="en-US"/>
              <a:t>예제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93900"/>
            <a:ext cx="10515600" cy="4014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2860" y="826770"/>
            <a:ext cx="9366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</a:t>
            </a:r>
            <a:r>
              <a:rPr lang="ko-KR" altLang="en-US"/>
              <a:t>월</a:t>
            </a:r>
            <a:r>
              <a:rPr lang="en-US" altLang="ko-KR"/>
              <a:t> 29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4035" y="1825625"/>
            <a:ext cx="8582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17015"/>
            <a:ext cx="10515600" cy="2880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바탕체</vt:lpstr>
      <vt:lpstr>맑은 고딕</vt:lpstr>
      <vt:lpstr>Office Theme</vt:lpstr>
      <vt:lpstr>PowerPoint 演示文稿</vt:lpstr>
      <vt:lpstr>OOP github</vt:lpstr>
      <vt:lpstr>OOP github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3월 29일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github</dc:title>
  <dc:creator/>
  <cp:lastModifiedBy>USER</cp:lastModifiedBy>
  <cp:revision>11</cp:revision>
  <dcterms:created xsi:type="dcterms:W3CDTF">2021-06-13T06:19:05Z</dcterms:created>
  <dcterms:modified xsi:type="dcterms:W3CDTF">2021-06-13T06:39:34Z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