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70" r:id="rId8"/>
    <p:sldId id="271" r:id="rId9"/>
    <p:sldId id="272" r:id="rId10"/>
    <p:sldId id="273" r:id="rId11"/>
    <p:sldId id="284" r:id="rId12"/>
    <p:sldId id="276" r:id="rId13"/>
    <p:sldId id="277" r:id="rId14"/>
    <p:sldId id="280" r:id="rId15"/>
    <p:sldId id="279" r:id="rId16"/>
    <p:sldId id="266" r:id="rId17"/>
    <p:sldId id="265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0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6920" y="0"/>
            <a:ext cx="4457700" cy="9175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75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6920" y="17370426"/>
            <a:ext cx="4457700" cy="9175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file:///C:\Program%20Files%20(x86)\Microsoft%20Visual%20Studio\2019\Community\Common7\IDE\devenv.exe" TargetMode="External"/><Relationship Id="rId4" Type="http://schemas.openxmlformats.org/officeDocument/2006/relationships/hyperlink" Target="file:///C:\Program%20Files%20(x86)\Microsoft%20SQL%20Server%20Management%20Studio%2018\Common7\IDE\Ssms.exe" TargetMode="Externa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4620" y="-38100"/>
            <a:ext cx="11803380" cy="10285730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2" name="Text Box 1"/>
          <p:cNvSpPr txBox="1"/>
          <p:nvPr/>
        </p:nvSpPr>
        <p:spPr>
          <a:xfrm>
            <a:off x="152400" y="8572500"/>
            <a:ext cx="52247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2017848028</a:t>
            </a:r>
            <a:endParaRPr lang="en-US" sz="44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algn="l"/>
            <a:r>
              <a:rPr lang="ko-KR" alt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김준우</a:t>
            </a:r>
            <a:endParaRPr lang="ko-KR" altLang="en-US" sz="44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48600" y="3086100"/>
            <a:ext cx="9269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OOP </a:t>
            </a:r>
            <a:r>
              <a:rPr lang="ko-KR" altLang="en-US" sz="88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프로젝트</a:t>
            </a:r>
            <a:endParaRPr lang="ko-KR" altLang="en-US" sz="88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571500"/>
            <a:ext cx="8209915" cy="153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60" y="571500"/>
            <a:ext cx="4006215" cy="1580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3009900"/>
            <a:ext cx="7853680" cy="337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009900"/>
            <a:ext cx="9424035" cy="2717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6057900"/>
            <a:ext cx="2866390" cy="401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8200" y="5219700"/>
            <a:ext cx="2934335" cy="49987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143000" y="4076700"/>
            <a:ext cx="44958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4379595"/>
            <a:ext cx="2286000" cy="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6320" y="4610100"/>
            <a:ext cx="670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5219700"/>
            <a:ext cx="3505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91600" y="4152900"/>
            <a:ext cx="5105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67800" y="4457700"/>
            <a:ext cx="266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067800" y="5067300"/>
            <a:ext cx="8610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0" y="3543300"/>
            <a:ext cx="5696585" cy="6299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23900"/>
            <a:ext cx="12202160" cy="2130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19500"/>
            <a:ext cx="8525510" cy="5716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9185" y="4533900"/>
            <a:ext cx="3048000" cy="8026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019800" y="1363345"/>
            <a:ext cx="11811000" cy="46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90600" y="5981700"/>
            <a:ext cx="655320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6800" y="9334500"/>
            <a:ext cx="3429000" cy="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25000" y="3848100"/>
            <a:ext cx="1600200" cy="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44075" y="4229100"/>
            <a:ext cx="4953000" cy="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526385" y="5143500"/>
            <a:ext cx="2514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72600" y="9563100"/>
            <a:ext cx="121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372600" y="9332595"/>
            <a:ext cx="1219200" cy="19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4100"/>
            <a:ext cx="7426325" cy="781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647700"/>
            <a:ext cx="5910580" cy="538543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381000" y="5905500"/>
            <a:ext cx="7797800" cy="423481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76500"/>
            <a:ext cx="14904085" cy="64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229100"/>
            <a:ext cx="8497570" cy="3189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619500"/>
            <a:ext cx="8918575" cy="370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438114" y="2095677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280" y="950595"/>
            <a:ext cx="44151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프로그램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동작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grpSp>
        <p:nvGrpSpPr>
          <p:cNvPr id="5" name="그룹 1001"/>
          <p:cNvGrpSpPr/>
          <p:nvPr/>
        </p:nvGrpSpPr>
        <p:grpSpPr>
          <a:xfrm>
            <a:off x="6484620" y="38100"/>
            <a:ext cx="11803380" cy="10285730"/>
            <a:chOff x="3922028" y="0"/>
            <a:chExt cx="14363687" cy="10285714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2" name="Text Box 1">
            <a:hlinkClick r:id="rId4" action="ppaction://program"/>
          </p:cNvPr>
          <p:cNvSpPr txBox="1"/>
          <p:nvPr/>
        </p:nvSpPr>
        <p:spPr>
          <a:xfrm>
            <a:off x="10134600" y="6134100"/>
            <a:ext cx="40620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ko-KR" sz="6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DB </a:t>
            </a:r>
            <a:r>
              <a:rPr lang="ko-KR" altLang="en-US" sz="6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실행</a:t>
            </a:r>
            <a:endParaRPr lang="ko-KR" altLang="en-US" sz="6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sp>
        <p:nvSpPr>
          <p:cNvPr id="6" name="Text Box 5">
            <a:hlinkClick r:id="rId5" action="ppaction://program"/>
          </p:cNvPr>
          <p:cNvSpPr txBox="1"/>
          <p:nvPr/>
        </p:nvSpPr>
        <p:spPr>
          <a:xfrm>
            <a:off x="10134600" y="2324100"/>
            <a:ext cx="5702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ko-KR" altLang="en-US" sz="6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프로그램</a:t>
            </a:r>
            <a:r>
              <a:rPr lang="en-US" altLang="ko-KR" sz="6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실행</a:t>
            </a:r>
            <a:endParaRPr lang="ko-KR" altLang="en-US" sz="6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4620" y="-38100"/>
            <a:ext cx="11803380" cy="10285730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2" name="Text Box 1"/>
          <p:cNvSpPr txBox="1"/>
          <p:nvPr/>
        </p:nvSpPr>
        <p:spPr>
          <a:xfrm>
            <a:off x="457200" y="342900"/>
            <a:ext cx="43408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ko-KR" altLang="en-US" sz="6600"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  <a:sym typeface="+mn-ea"/>
              </a:rPr>
              <a:t>출처</a:t>
            </a:r>
            <a:endParaRPr lang="ko-KR" altLang="en-US" sz="6600"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20000" y="1638300"/>
            <a:ext cx="95967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ko-KR" alt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로그인</a:t>
            </a:r>
            <a:r>
              <a:rPr lang="en-US" altLang="ko-KR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폼</a:t>
            </a:r>
            <a:r>
              <a:rPr lang="en-US" altLang="ko-KR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출처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https://m.blog.naver.com/PostView.naver?isHttpsRedirect=true&amp;blogId=twin_electronics&amp;logNo=220497090319 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  <a:sym typeface="+mn-ea"/>
              </a:rPr>
              <a:t>db</a:t>
            </a:r>
            <a:r>
              <a:rPr lang="ko-KR" alt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  <a:sym typeface="+mn-ea"/>
              </a:rPr>
              <a:t>값</a:t>
            </a:r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  <a:sym typeface="+mn-ea"/>
              </a:rPr>
              <a:t> 로그인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https://croute.me/45 [식탁 위의 프로그래머]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  <a:sym typeface="+mn-ea"/>
              </a:rPr>
              <a:t>db연동 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  <a:p>
            <a:r>
              <a:rPr lang="en-US" sz="36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https://sosobaba.tistory.com/498 </a:t>
            </a:r>
            <a:endParaRPr lang="en-US" sz="36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/>
          <p:cNvGrpSpPr/>
          <p:nvPr/>
        </p:nvGrpSpPr>
        <p:grpSpPr>
          <a:xfrm>
            <a:off x="6484620" y="-38100"/>
            <a:ext cx="11803380" cy="10285730"/>
            <a:chOff x="3922028" y="0"/>
            <a:chExt cx="14363687" cy="10285714"/>
          </a:xfrm>
        </p:grpSpPr>
        <p:pic>
          <p:nvPicPr>
            <p:cNvPr id="7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8305800" y="4229100"/>
            <a:ext cx="6676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2.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0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05800" y="6515100"/>
            <a:ext cx="6676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3.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프로그램</a:t>
            </a:r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동작</a:t>
            </a:r>
            <a:endParaRPr lang="ko-KR" altLang="en-US" sz="60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sp>
        <p:nvSpPr>
          <p:cNvPr id="32" name="Text Box 31"/>
          <p:cNvSpPr txBox="1"/>
          <p:nvPr>
            <p:custDataLst>
              <p:tags r:id="rId2"/>
            </p:custDataLst>
          </p:nvPr>
        </p:nvSpPr>
        <p:spPr>
          <a:xfrm>
            <a:off x="8382000" y="1943100"/>
            <a:ext cx="6676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1.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폼</a:t>
            </a:r>
            <a:r>
              <a:rPr lang="en-US" altLang="ko-KR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000">
                <a:solidFill>
                  <a:schemeClr val="bg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형태</a:t>
            </a:r>
            <a:endParaRPr lang="ko-KR" altLang="en-US" sz="6000">
              <a:solidFill>
                <a:schemeClr val="bg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grpSp>
        <p:nvGrpSpPr>
          <p:cNvPr id="33" name="그룹 1002"/>
          <p:cNvGrpSpPr/>
          <p:nvPr/>
        </p:nvGrpSpPr>
        <p:grpSpPr>
          <a:xfrm>
            <a:off x="4038391" y="807222"/>
            <a:ext cx="327736" cy="854062"/>
            <a:chOff x="4059346" y="2715397"/>
            <a:chExt cx="327736" cy="854062"/>
          </a:xfrm>
        </p:grpSpPr>
        <p:grpSp>
          <p:nvGrpSpPr>
            <p:cNvPr id="34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36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39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40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42" name="Text Box 41"/>
          <p:cNvSpPr txBox="1"/>
          <p:nvPr/>
        </p:nvSpPr>
        <p:spPr>
          <a:xfrm>
            <a:off x="838200" y="647700"/>
            <a:ext cx="3902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72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목차</a:t>
            </a:r>
            <a:endParaRPr lang="ko-KR" altLang="en-US" sz="72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10" grpId="0"/>
      <p:bldP spid="10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6484620" y="38100"/>
            <a:ext cx="11803380" cy="10285730"/>
            <a:chOff x="3922028" y="0"/>
            <a:chExt cx="14363687" cy="10285714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8391" y="807222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57200" y="723900"/>
            <a:ext cx="39027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폼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형태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95300"/>
            <a:ext cx="6000750" cy="355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85" y="5295900"/>
            <a:ext cx="8324850" cy="465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7400" y="-38100"/>
            <a:ext cx="4380230" cy="512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39900"/>
            <a:ext cx="9650095" cy="6006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905500"/>
            <a:ext cx="6483985" cy="5422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90600" y="3924300"/>
            <a:ext cx="2499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부모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폼</a:t>
            </a:r>
            <a:endParaRPr lang="ko-KR" altLang="en-US" sz="44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43000" y="6743700"/>
            <a:ext cx="2499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자식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44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폼</a:t>
            </a:r>
            <a:endParaRPr lang="ko-KR" altLang="en-US" sz="44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324100"/>
            <a:ext cx="6184265" cy="131635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7924800" y="3467100"/>
            <a:ext cx="3349625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174865" y="3924300"/>
            <a:ext cx="5817235" cy="363664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29600" y="9029700"/>
            <a:ext cx="9340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Dispose() : 객체의 메모리를 해제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-1579" t="41865" r="41567" b="-2537"/>
          <a:stretch>
            <a:fillRect/>
          </a:stretch>
        </p:blipFill>
        <p:spPr>
          <a:xfrm>
            <a:off x="228600" y="2781300"/>
            <a:ext cx="5791200" cy="36442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6691630"/>
            <a:ext cx="7376795" cy="2300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595" y="952500"/>
            <a:ext cx="9861550" cy="803973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33400" y="6896100"/>
            <a:ext cx="7006590" cy="232346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82000" y="1866900"/>
            <a:ext cx="90678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63000" y="4762500"/>
            <a:ext cx="41148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00200" y="3771900"/>
            <a:ext cx="33528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0" y="4610100"/>
            <a:ext cx="10252075" cy="4940300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animBg="1"/>
      <p:bldP spid="19" grpId="0" bldLvl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171700"/>
            <a:ext cx="7733665" cy="3071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342900"/>
            <a:ext cx="9515475" cy="86512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905500"/>
            <a:ext cx="9006205" cy="22860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62280" y="1790700"/>
            <a:ext cx="7151370" cy="3718560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05800" y="266700"/>
            <a:ext cx="9245600" cy="8976360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2280" y="5524500"/>
            <a:ext cx="7772400" cy="3321050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2000" y="3467100"/>
            <a:ext cx="24384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43000" y="4762500"/>
            <a:ext cx="28956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067800" y="1638300"/>
            <a:ext cx="25908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144000" y="2705100"/>
            <a:ext cx="70104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829800" y="3390900"/>
            <a:ext cx="25908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677400" y="6210300"/>
            <a:ext cx="15240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38200" y="6819900"/>
            <a:ext cx="3124200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15" grpId="0" bldLvl="0" animBg="1"/>
      <p:bldP spid="15" grpId="1" animBg="1"/>
      <p:bldP spid="16" grpId="0" bldLvl="0" animBg="1"/>
      <p:bldP spid="16" grpId="1" animBg="1"/>
      <p:bldP spid="15" grpId="2" animBg="1"/>
      <p:bldP spid="19" grpId="2" animBg="1"/>
      <p:bldP spid="16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23900"/>
            <a:ext cx="6584315" cy="1164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52700"/>
            <a:ext cx="15766415" cy="363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210300"/>
            <a:ext cx="9577070" cy="398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7429500"/>
            <a:ext cx="3745230" cy="24098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95600" y="2827020"/>
            <a:ext cx="48006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5800" y="3314700"/>
            <a:ext cx="128778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" y="3619500"/>
            <a:ext cx="32004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38200" y="3924300"/>
            <a:ext cx="38100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2280" y="3924300"/>
            <a:ext cx="8529955" cy="145478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12775" y="5295900"/>
            <a:ext cx="3273425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200" y="5829300"/>
            <a:ext cx="13716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8200" y="6134100"/>
            <a:ext cx="32004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3400" y="6438900"/>
            <a:ext cx="1524000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200" y="7357745"/>
            <a:ext cx="5693410" cy="2833370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430000" y="8039100"/>
            <a:ext cx="6370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SqlConnection : DB</a:t>
            </a:r>
            <a:r>
              <a:rPr lang="ko-KR" altLang="en-US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에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연결</a:t>
            </a:r>
            <a:endParaRPr lang="ko-KR" altLang="en-US" sz="20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SqlDateReader : </a:t>
            </a:r>
            <a:r>
              <a:rPr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한번에 한 레코드씩 데이타를 가져</a:t>
            </a:r>
            <a:r>
              <a:rPr 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옴</a:t>
            </a:r>
            <a:endParaRPr lang="ko-KR" sz="20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SqlCommand : SQL</a:t>
            </a:r>
            <a:r>
              <a:rPr lang="ko-KR" altLang="en-US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문을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사용하기위해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20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씀</a:t>
            </a:r>
            <a:endParaRPr lang="ko-KR" altLang="en-US" sz="20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27" grpId="2" animBg="1"/>
      <p:bldP spid="33" grpId="0" bldLvl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3900"/>
            <a:ext cx="11052810" cy="5515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7200900"/>
            <a:ext cx="11774170" cy="1337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28914" y="1035862"/>
            <a:ext cx="327736" cy="854062"/>
            <a:chOff x="2941669" y="257827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41669" y="2578277"/>
              <a:ext cx="327735" cy="327735"/>
              <a:chOff x="2941669" y="2578277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69" y="25782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941670" y="3104603"/>
              <a:ext cx="327735" cy="327735"/>
              <a:chOff x="2941670" y="3104603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941670" y="3104603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3" name="Text Box 2"/>
          <p:cNvSpPr txBox="1"/>
          <p:nvPr/>
        </p:nvSpPr>
        <p:spPr>
          <a:xfrm>
            <a:off x="462280" y="950595"/>
            <a:ext cx="4415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소스</a:t>
            </a:r>
            <a:r>
              <a:rPr lang="en-US" altLang="ko-KR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 </a:t>
            </a:r>
            <a:r>
              <a:rPr lang="ko-KR" altLang="en-US" sz="6600">
                <a:solidFill>
                  <a:schemeClr val="tx1"/>
                </a:solidFill>
                <a:latin typeface="HY견고딕" panose="02030600000101010101" charset="-127"/>
                <a:ea typeface="HY견고딕" panose="02030600000101010101" charset="-127"/>
                <a:cs typeface="HY견고딕" panose="02030600000101010101" charset="-127"/>
              </a:rPr>
              <a:t>분석</a:t>
            </a:r>
            <a:endParaRPr lang="ko-KR" altLang="en-US" sz="6600">
              <a:solidFill>
                <a:schemeClr val="tx1"/>
              </a:solidFill>
              <a:latin typeface="HY견고딕" panose="02030600000101010101" charset="-127"/>
              <a:ea typeface="HY견고딕" panose="02030600000101010101" charset="-127"/>
              <a:cs typeface="HY견고딕" panose="02030600000101010101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1300"/>
            <a:ext cx="8655685" cy="765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76700"/>
            <a:ext cx="10547985" cy="3776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4762500"/>
            <a:ext cx="7890510" cy="38481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85800" y="7429500"/>
            <a:ext cx="449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839200" y="4305300"/>
            <a:ext cx="8599805" cy="225742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10800" y="8648700"/>
            <a:ext cx="449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strips/>
      </p:transition>
    </mc:Choice>
    <mc:Fallback>
      <p:transition spd="med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23572846882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Presentation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맑은 고딕</vt:lpstr>
      <vt:lpstr>HY견고딕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officegen</dc:creator>
  <cp:lastModifiedBy>USER</cp:lastModifiedBy>
  <cp:revision>26</cp:revision>
  <dcterms:created xsi:type="dcterms:W3CDTF">2021-06-13T17:11:00Z</dcterms:created>
  <dcterms:modified xsi:type="dcterms:W3CDTF">2021-06-13T14:04:14Z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