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3"/>
    <p:sldId id="257" r:id="rId4"/>
    <p:sldId id="259" r:id="rId5"/>
    <p:sldId id="265" r:id="rId6"/>
    <p:sldId id="271" r:id="rId7"/>
    <p:sldId id="272" r:id="rId8"/>
    <p:sldId id="273" r:id="rId9"/>
    <p:sldId id="274" r:id="rId10"/>
    <p:sldId id="284" r:id="rId11"/>
    <p:sldId id="293" r:id="rId12"/>
    <p:sldId id="285" r:id="rId13"/>
    <p:sldId id="275" r:id="rId14"/>
    <p:sldId id="279" r:id="rId15"/>
    <p:sldId id="299" r:id="rId16"/>
    <p:sldId id="280" r:id="rId17"/>
    <p:sldId id="281" r:id="rId18"/>
    <p:sldId id="282" r:id="rId19"/>
    <p:sldId id="283" r:id="rId20"/>
    <p:sldId id="294" r:id="rId21"/>
    <p:sldId id="296" r:id="rId22"/>
    <p:sldId id="29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1EA"/>
    <a:srgbClr val="33435E"/>
    <a:srgbClr val="A9B2BD"/>
    <a:srgbClr val="F6F7FA"/>
    <a:srgbClr val="AD92ED"/>
    <a:srgbClr val="4FC1E9"/>
    <a:srgbClr val="C4C7CE"/>
    <a:srgbClr val="CDD0DA"/>
    <a:srgbClr val="FA8150"/>
    <a:srgbClr val="E37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58" d="100"/>
          <a:sy n="158" d="100"/>
        </p:scale>
        <p:origin x="630" y="150"/>
      </p:cViewPr>
      <p:guideLst>
        <p:guide orient="horz" pos="16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30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/>
          <p:nvPr userDrawn="1"/>
        </p:nvSpPr>
        <p:spPr bwMode="auto">
          <a:xfrm>
            <a:off x="0" y="1588"/>
            <a:ext cx="9144000" cy="3490913"/>
          </a:xfrm>
          <a:custGeom>
            <a:avLst/>
            <a:gdLst>
              <a:gd name="T0" fmla="*/ 11520 w 11520"/>
              <a:gd name="T1" fmla="*/ 0 h 4399"/>
              <a:gd name="T2" fmla="*/ 11520 w 11520"/>
              <a:gd name="T3" fmla="*/ 3892 h 4399"/>
              <a:gd name="T4" fmla="*/ 0 w 11520"/>
              <a:gd name="T5" fmla="*/ 4399 h 4399"/>
              <a:gd name="T6" fmla="*/ 0 w 11520"/>
              <a:gd name="T7" fmla="*/ 0 h 4399"/>
              <a:gd name="T8" fmla="*/ 11520 w 11520"/>
              <a:gd name="T9" fmla="*/ 0 h 4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4399">
                <a:moveTo>
                  <a:pt x="11520" y="0"/>
                </a:moveTo>
                <a:lnTo>
                  <a:pt x="11520" y="3892"/>
                </a:lnTo>
                <a:lnTo>
                  <a:pt x="0" y="4399"/>
                </a:lnTo>
                <a:lnTo>
                  <a:pt x="0" y="0"/>
                </a:lnTo>
                <a:lnTo>
                  <a:pt x="11520" y="0"/>
                </a:lnTo>
                <a:close/>
              </a:path>
            </a:pathLst>
          </a:custGeom>
          <a:solidFill>
            <a:srgbClr val="C5EE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31" name="Line 8"/>
          <p:cNvSpPr>
            <a:spLocks noChangeShapeType="1"/>
          </p:cNvSpPr>
          <p:nvPr userDrawn="1"/>
        </p:nvSpPr>
        <p:spPr bwMode="auto">
          <a:xfrm>
            <a:off x="5402263" y="508000"/>
            <a:ext cx="0" cy="0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24302" y="1630363"/>
            <a:ext cx="4104456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Virus</a:t>
            </a:r>
            <a:endParaRPr lang="en-US" noProof="0" dirty="0"/>
          </a:p>
        </p:txBody>
      </p:sp>
      <p:sp>
        <p:nvSpPr>
          <p:cNvPr id="139" name="Text Placeholder 4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860434" y="2278435"/>
            <a:ext cx="4041443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59782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US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292071"/>
            <a:ext cx="2256946" cy="108477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  <a:endParaRPr lang="en-US" dirty="0"/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59782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US" dirty="0"/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292071"/>
            <a:ext cx="2256946" cy="108477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  <a:endParaRPr lang="en-US" dirty="0"/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59782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text here</a:t>
            </a:r>
            <a:endParaRPr lang="en-US" dirty="0"/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292071"/>
            <a:ext cx="2256946" cy="108477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2017848028 </a:t>
            </a:r>
            <a:r>
              <a:rPr lang="ko-KR" altLang="en-US" dirty="0"/>
              <a:t>김</a:t>
            </a:r>
            <a:r>
              <a:rPr lang="ko-KR" altLang="en-US" dirty="0"/>
              <a:t>준우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ko-KR" altLang="en-US"/>
              <a:t>게임</a:t>
            </a:r>
            <a:r>
              <a:rPr lang="en-US" altLang="ko-KR"/>
              <a:t> </a:t>
            </a:r>
            <a:r>
              <a:rPr lang="ko-KR" altLang="en-US"/>
              <a:t>프로</a:t>
            </a:r>
            <a:r>
              <a:rPr lang="ko-KR" altLang="en-US"/>
              <a:t>젝트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63370"/>
            <a:ext cx="8065135" cy="2561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9750" y="2607310"/>
            <a:ext cx="230378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39750" y="2787650"/>
            <a:ext cx="208788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4435" y="3723640"/>
            <a:ext cx="338518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3940175"/>
            <a:ext cx="281876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4150995"/>
            <a:ext cx="201676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-</a:t>
            </a:r>
            <a:r>
              <a:rPr lang="ko-KR" altLang="en-US" dirty="0"/>
              <a:t>모드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290" y="987425"/>
            <a:ext cx="2343150" cy="187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87425"/>
            <a:ext cx="4043045" cy="342011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87900" y="1131570"/>
            <a:ext cx="3456305" cy="1678305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987425"/>
            <a:ext cx="4309110" cy="1045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1062990"/>
            <a:ext cx="4152265" cy="27273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76190" y="3580130"/>
            <a:ext cx="374459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3850" y="1131570"/>
            <a:ext cx="374459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42205" y="3796030"/>
            <a:ext cx="344614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3003550"/>
            <a:ext cx="4686300" cy="104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062990"/>
            <a:ext cx="4133850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45" y="1203325"/>
            <a:ext cx="4324350" cy="10096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23850" y="1275715"/>
            <a:ext cx="180022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5650" y="3220085"/>
            <a:ext cx="187261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72000" y="869315"/>
            <a:ext cx="3456305" cy="1678305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435" y="3041650"/>
            <a:ext cx="2800350" cy="9715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652135" y="3796030"/>
            <a:ext cx="187261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411480"/>
            <a:ext cx="5908675" cy="3656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-</a:t>
            </a:r>
            <a:r>
              <a:rPr lang="ko-KR" altLang="en-US" dirty="0"/>
              <a:t>승패</a:t>
            </a:r>
            <a:r>
              <a:rPr lang="en-US" altLang="ko-KR" dirty="0"/>
              <a:t> </a:t>
            </a:r>
            <a:r>
              <a:rPr lang="ko-KR" altLang="en-US" dirty="0"/>
              <a:t>현황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347470"/>
            <a:ext cx="6278245" cy="229298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188085" y="1635760"/>
            <a:ext cx="259207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839470"/>
            <a:ext cx="6347460" cy="3429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275715"/>
            <a:ext cx="3181350" cy="63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03325"/>
            <a:ext cx="4352925" cy="169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555625"/>
            <a:ext cx="4223385" cy="26092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" y="3003550"/>
            <a:ext cx="5800725" cy="13620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403985" y="3527425"/>
            <a:ext cx="144018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48130" y="4156075"/>
            <a:ext cx="518414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-</a:t>
            </a:r>
            <a:r>
              <a:rPr lang="ko-KR" altLang="en-US" dirty="0"/>
              <a:t>줄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491615"/>
            <a:ext cx="6849745" cy="183578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188085" y="2283460"/>
            <a:ext cx="1992630" cy="1312545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534035"/>
            <a:ext cx="3931920" cy="300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843280"/>
            <a:ext cx="3343275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35" y="2067560"/>
            <a:ext cx="3076575" cy="9239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971550" y="843280"/>
            <a:ext cx="144018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11505" y="1491615"/>
            <a:ext cx="4316095" cy="2012315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95830" y="2715895"/>
            <a:ext cx="144018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325" y="1767205"/>
            <a:ext cx="1080135" cy="1270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4115" y="3003550"/>
            <a:ext cx="10541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64705" y="1059815"/>
            <a:ext cx="1080135" cy="1270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36460" y="2355850"/>
            <a:ext cx="1080135" cy="1270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15920" y="1923415"/>
            <a:ext cx="1080135" cy="1270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170" y="363220"/>
            <a:ext cx="1405255" cy="857250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5796280" y="1564005"/>
            <a:ext cx="2428240" cy="44831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원본</a:t>
            </a:r>
            <a:r>
              <a:rPr lang="en-US" altLang="ko-KR" dirty="0"/>
              <a:t>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ko-KR" altLang="en-US" dirty="0"/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5796280" y="2355850"/>
            <a:ext cx="2428240" cy="448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개선된</a:t>
            </a:r>
            <a:r>
              <a:rPr lang="en-US" altLang="ko-KR" dirty="0"/>
              <a:t> </a:t>
            </a:r>
            <a:r>
              <a:rPr lang="ko-KR" altLang="en-US" dirty="0"/>
              <a:t>소스</a:t>
            </a:r>
            <a:endParaRPr lang="ko-KR" altLang="en-US" dirty="0"/>
          </a:p>
        </p:txBody>
      </p:sp>
      <p:sp>
        <p:nvSpPr>
          <p:cNvPr id="7" name="Text Placeholder 2"/>
          <p:cNvSpPr>
            <a:spLocks noGrp="1"/>
          </p:cNvSpPr>
          <p:nvPr/>
        </p:nvSpPr>
        <p:spPr>
          <a:xfrm>
            <a:off x="5796280" y="3147695"/>
            <a:ext cx="2428240" cy="448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705" y="411480"/>
            <a:ext cx="3959225" cy="384683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427855" y="1851660"/>
            <a:ext cx="79248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00245" y="2860040"/>
            <a:ext cx="79248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64255" y="627380"/>
            <a:ext cx="144018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203325"/>
            <a:ext cx="3491230" cy="612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-Main</a:t>
            </a:r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1131570"/>
            <a:ext cx="5206365" cy="313245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067810" y="2499995"/>
            <a:ext cx="100774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5" y="1779905"/>
            <a:ext cx="5502910" cy="85725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</a:t>
            </a:r>
            <a:r>
              <a:rPr lang="en-US" altLang="ko-KR" dirty="0"/>
              <a:t> </a:t>
            </a:r>
            <a:r>
              <a:rPr lang="ko-KR" altLang="en-US" dirty="0"/>
              <a:t>소스</a:t>
            </a:r>
            <a:r>
              <a:rPr lang="en-US" altLang="ko-KR" dirty="0"/>
              <a:t>-</a:t>
            </a:r>
            <a:r>
              <a:rPr lang="ko-KR" altLang="en-US" dirty="0"/>
              <a:t>헤더파일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1162685"/>
            <a:ext cx="7616825" cy="28174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4970" y="771525"/>
            <a:ext cx="3131185" cy="1786255"/>
          </a:xfrm>
          <a:prstGeom prst="ellipse">
            <a:avLst/>
          </a:prstGeom>
          <a:noFill/>
          <a:ln w="635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796280" y="1062990"/>
            <a:ext cx="27622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1400"/>
              <a:t>입출력</a:t>
            </a:r>
            <a:endParaRPr lang="ko-KR" altLang="en-US" sz="1400"/>
          </a:p>
          <a:p>
            <a:r>
              <a:rPr lang="en-US" altLang="ko-KR" sz="1400"/>
              <a:t>C 표준 유틸리티 함수- rand() </a:t>
            </a:r>
            <a:r>
              <a:rPr lang="ko-KR" altLang="en-US" sz="1400"/>
              <a:t>사용</a:t>
            </a:r>
            <a:endParaRPr lang="ko-KR" altLang="en-US" sz="1400"/>
          </a:p>
          <a:p>
            <a:r>
              <a:rPr lang="ko-KR" altLang="en-US" sz="1400"/>
              <a:t>콘솔</a:t>
            </a:r>
            <a:r>
              <a:rPr lang="en-US" altLang="ko-KR" sz="1400"/>
              <a:t> </a:t>
            </a:r>
            <a:r>
              <a:rPr lang="ko-KR" altLang="en-US" sz="1400"/>
              <a:t>입출력</a:t>
            </a:r>
            <a:r>
              <a:rPr lang="en-US" altLang="ko-KR" sz="1400"/>
              <a:t> - getch()</a:t>
            </a:r>
            <a:endParaRPr lang="en-US" altLang="ko-KR" sz="1400"/>
          </a:p>
          <a:p>
            <a:r>
              <a:rPr lang="ko-KR" altLang="en-US" sz="1400"/>
              <a:t>시간</a:t>
            </a:r>
            <a:r>
              <a:rPr lang="en-US" altLang="ko-KR" sz="1400"/>
              <a:t> </a:t>
            </a:r>
            <a:r>
              <a:rPr lang="ko-KR" altLang="en-US" sz="1400"/>
              <a:t>사용</a:t>
            </a:r>
            <a:endParaRPr lang="ko-KR" altLang="en-US" sz="1400"/>
          </a:p>
          <a:p>
            <a:r>
              <a:rPr lang="en-US" altLang="ko-KR" sz="1400"/>
              <a:t>system</a:t>
            </a:r>
            <a:r>
              <a:rPr lang="ko-KR" altLang="en-US" sz="1400"/>
              <a:t>함수</a:t>
            </a:r>
            <a:r>
              <a:rPr lang="en-US" altLang="ko-KR" sz="1400"/>
              <a:t> </a:t>
            </a:r>
            <a:r>
              <a:rPr lang="ko-KR" altLang="en-US" sz="1400"/>
              <a:t>사용</a:t>
            </a:r>
            <a:endParaRPr lang="ko-KR" altLang="en-US" sz="140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915920" y="1276985"/>
            <a:ext cx="288036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15920" y="1491615"/>
            <a:ext cx="2807970" cy="38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18460" y="1635760"/>
            <a:ext cx="2733675" cy="971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059430" y="2139315"/>
            <a:ext cx="2736850" cy="76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843530" y="1851660"/>
            <a:ext cx="2952750" cy="1441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477010"/>
            <a:ext cx="4293870" cy="2189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1564005"/>
            <a:ext cx="4017010" cy="262509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3980" y="771525"/>
            <a:ext cx="4693920" cy="3399155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283710" y="872490"/>
            <a:ext cx="4693920" cy="3399155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6" grpId="0" bldLvl="0" animBg="1"/>
      <p:bldP spid="6" grpId="1" animBg="1"/>
      <p:bldP spid="6" grpId="2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좌표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1059815"/>
            <a:ext cx="4622165" cy="802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8060"/>
            <a:ext cx="2348230" cy="354838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115695" y="1707515"/>
            <a:ext cx="797560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15695" y="1861820"/>
            <a:ext cx="797560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15695" y="2067560"/>
            <a:ext cx="797560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67360" y="2499995"/>
            <a:ext cx="2812415" cy="1933575"/>
          </a:xfrm>
          <a:prstGeom prst="ellipse">
            <a:avLst/>
          </a:prstGeom>
          <a:noFill/>
          <a:ln w="635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1059815"/>
            <a:ext cx="4130675" cy="3347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승패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988060"/>
            <a:ext cx="4473575" cy="35591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55650" y="1059815"/>
            <a:ext cx="1789430" cy="1141730"/>
          </a:xfrm>
          <a:prstGeom prst="ellipse">
            <a:avLst/>
          </a:prstGeom>
          <a:noFill/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27405" y="2067560"/>
            <a:ext cx="1789430" cy="1141730"/>
          </a:xfrm>
          <a:prstGeom prst="ellipse">
            <a:avLst/>
          </a:prstGeom>
          <a:noFill/>
          <a:ln w="254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45080" y="1531620"/>
            <a:ext cx="4043045" cy="6667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660515" y="1412875"/>
            <a:ext cx="188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오른쪽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승리</a:t>
            </a:r>
            <a:endParaRPr lang="ko-KR" altLang="en-US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16835" y="2604770"/>
            <a:ext cx="4043045" cy="6667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732270" y="2486025"/>
            <a:ext cx="188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왼쪽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승리</a:t>
            </a:r>
            <a:endParaRPr lang="ko-KR" alt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4" grpId="0" bldLvl="0" animBg="1"/>
      <p:bldP spid="4" grpId="1" animBg="1"/>
      <p:bldP spid="7" grpId="0"/>
      <p:bldP spid="7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1062990"/>
            <a:ext cx="4538980" cy="2677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1131570"/>
            <a:ext cx="4590415" cy="2743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44780" y="1203325"/>
            <a:ext cx="2075815" cy="1415415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0" y="2318385"/>
            <a:ext cx="4724400" cy="1574165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16145" y="2921000"/>
            <a:ext cx="2960370" cy="953770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00245" y="2067560"/>
            <a:ext cx="1608455" cy="902970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6" grpId="2" bldLvl="0" animBg="1"/>
      <p:bldP spid="5" grpId="0" bldLvl="0" animBg="1"/>
      <p:bldP spid="5" grpId="1" animBg="1"/>
      <p:bldP spid="5" grpId="2" bldLvl="0" animBg="1"/>
      <p:bldP spid="8" grpId="0" bldLvl="0" animBg="1"/>
      <p:bldP spid="8" grpId="1" animBg="1"/>
      <p:bldP spid="8" grpId="2" bldLvl="0" animBg="1"/>
      <p:bldP spid="11" grpId="0" bldLvl="0" animBg="1"/>
      <p:bldP spid="11" grpId="1" animBg="1"/>
      <p:bldP spid="11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915670"/>
            <a:ext cx="4465320" cy="3573780"/>
          </a:xfrm>
          <a:prstGeom prst="rect">
            <a:avLst/>
          </a:prstGeom>
        </p:spPr>
      </p:pic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Main </a:t>
            </a:r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403985" y="915670"/>
            <a:ext cx="4094480" cy="967740"/>
          </a:xfrm>
          <a:prstGeom prst="ellipse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835785" y="2067560"/>
            <a:ext cx="129603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131820" y="1851660"/>
            <a:ext cx="9467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1000"/>
              <a:t>난수</a:t>
            </a:r>
            <a:r>
              <a:rPr lang="en-US" altLang="ko-KR" sz="1000"/>
              <a:t> </a:t>
            </a:r>
            <a:r>
              <a:rPr lang="ko-KR" altLang="en-US" sz="1000"/>
              <a:t>생성</a:t>
            </a:r>
            <a:endParaRPr lang="ko-KR" altLang="en-US" sz="1000"/>
          </a:p>
        </p:txBody>
      </p:sp>
      <p:cxnSp>
        <p:nvCxnSpPr>
          <p:cNvPr id="7" name="Straight Connector 6"/>
          <p:cNvCxnSpPr/>
          <p:nvPr/>
        </p:nvCxnSpPr>
        <p:spPr>
          <a:xfrm>
            <a:off x="1835785" y="2211705"/>
            <a:ext cx="216027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923665" y="1995805"/>
            <a:ext cx="9467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1000"/>
              <a:t>게임</a:t>
            </a:r>
            <a:r>
              <a:rPr lang="en-US" altLang="ko-KR" sz="1000"/>
              <a:t> </a:t>
            </a:r>
            <a:r>
              <a:rPr lang="ko-KR" altLang="en-US" sz="1000"/>
              <a:t>시간</a:t>
            </a:r>
            <a:endParaRPr lang="ko-KR" altLang="en-US" sz="1000"/>
          </a:p>
        </p:txBody>
      </p:sp>
      <p:cxnSp>
        <p:nvCxnSpPr>
          <p:cNvPr id="9" name="Straight Connector 8"/>
          <p:cNvCxnSpPr/>
          <p:nvPr/>
        </p:nvCxnSpPr>
        <p:spPr>
          <a:xfrm>
            <a:off x="2123440" y="2643505"/>
            <a:ext cx="338518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436235" y="2427605"/>
            <a:ext cx="9467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1000"/>
              <a:t>게임</a:t>
            </a:r>
            <a:r>
              <a:rPr lang="en-US" altLang="ko-KR" sz="1000"/>
              <a:t> </a:t>
            </a:r>
            <a:r>
              <a:rPr lang="ko-KR" altLang="en-US" sz="1000"/>
              <a:t>시작</a:t>
            </a:r>
            <a:endParaRPr lang="ko-KR" altLang="en-US" sz="10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95830" y="3651885"/>
            <a:ext cx="3538855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796280" y="3291840"/>
            <a:ext cx="1782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 sz="1000"/>
              <a:t>승패결정</a:t>
            </a:r>
            <a:r>
              <a:rPr lang="en-US" altLang="ko-KR" sz="1000"/>
              <a:t> </a:t>
            </a:r>
            <a:r>
              <a:rPr lang="ko-KR" altLang="en-US" sz="1000"/>
              <a:t>또는</a:t>
            </a:r>
            <a:r>
              <a:rPr lang="en-US" altLang="ko-KR" sz="1000"/>
              <a:t> </a:t>
            </a:r>
            <a:r>
              <a:rPr lang="ko-KR" altLang="en-US" sz="1000"/>
              <a:t>시간경과시</a:t>
            </a:r>
            <a:endParaRPr lang="ko-KR" altLang="en-US" sz="1000"/>
          </a:p>
          <a:p>
            <a:r>
              <a:rPr lang="en-US" altLang="ko-KR" sz="1000"/>
              <a:t> 1</a:t>
            </a:r>
            <a:r>
              <a:rPr lang="ko-KR" altLang="en-US" sz="1000"/>
              <a:t>세트</a:t>
            </a:r>
            <a:r>
              <a:rPr lang="en-US" altLang="ko-KR" sz="1000"/>
              <a:t> </a:t>
            </a:r>
            <a:r>
              <a:rPr lang="ko-KR" altLang="en-US" sz="1000"/>
              <a:t>끝</a:t>
            </a:r>
            <a:endParaRPr lang="ko-KR" altLang="en-US" sz="10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07540" y="3940175"/>
            <a:ext cx="295275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860290" y="3723640"/>
            <a:ext cx="1076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2</a:t>
            </a:r>
            <a:r>
              <a:rPr lang="ko-KR" altLang="en-US" sz="1000"/>
              <a:t>점</a:t>
            </a:r>
            <a:r>
              <a:rPr lang="en-US" altLang="ko-KR" sz="1000"/>
              <a:t> </a:t>
            </a:r>
            <a:r>
              <a:rPr lang="ko-KR" altLang="en-US" sz="1000"/>
              <a:t>달성시</a:t>
            </a:r>
            <a:r>
              <a:rPr lang="en-US" altLang="ko-KR" sz="1000"/>
              <a:t> </a:t>
            </a:r>
            <a:r>
              <a:rPr lang="ko-KR" altLang="en-US" sz="1000"/>
              <a:t>종료</a:t>
            </a:r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6" grpId="2" bldLvl="0" animBg="1"/>
      <p:bldP spid="5" grpId="0"/>
      <p:bldP spid="5" grpId="1"/>
      <p:bldP spid="8" grpId="0"/>
      <p:bldP spid="8" grpId="1"/>
      <p:bldP spid="10" grpId="0"/>
      <p:bldP spid="10" grpId="1"/>
      <p:bldP spid="13" grpId="0"/>
      <p:bldP spid="13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Presentation</Application>
  <PresentationFormat>On-screen Show (16:9)</PresentationFormat>
  <Paragraphs>61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맑은 고딕</vt:lpstr>
      <vt:lpstr>Microsoft YaHei</vt:lpstr>
      <vt:lpstr>Arial Unicode MS</vt:lpstr>
      <vt:lpstr>1985</vt:lpstr>
      <vt:lpstr>게임 프로젝트</vt:lpstr>
      <vt:lpstr>목차</vt:lpstr>
      <vt:lpstr>원본 소스-헤더파일, 함수</vt:lpstr>
      <vt:lpstr>게임 정보 입력 및 출력</vt:lpstr>
      <vt:lpstr>줄 생성, 좌표 지정</vt:lpstr>
      <vt:lpstr>게임 시작</vt:lpstr>
      <vt:lpstr>승패 함수</vt:lpstr>
      <vt:lpstr>줄 위치 조작</vt:lpstr>
      <vt:lpstr>Main 함수</vt:lpstr>
      <vt:lpstr>개선 코드</vt:lpstr>
      <vt:lpstr>개선 코드-모드 선택</vt:lpstr>
      <vt:lpstr>PowerPoint 演示文稿</vt:lpstr>
      <vt:lpstr>PowerPoint 演示文稿</vt:lpstr>
      <vt:lpstr>PowerPoint 演示文稿</vt:lpstr>
      <vt:lpstr>개선 코드-승패 현황</vt:lpstr>
      <vt:lpstr>PowerPoint 演示文稿</vt:lpstr>
      <vt:lpstr>PowerPoint 演示文稿</vt:lpstr>
      <vt:lpstr>개선 코드-줄 이동</vt:lpstr>
      <vt:lpstr>PowerPoint 演示文稿</vt:lpstr>
      <vt:lpstr>PowerPoint 演示文稿</vt:lpstr>
      <vt:lpstr>개선 코드-Main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</dc:title>
  <dc:creator>Templateswise.com</dc:creator>
  <cp:lastModifiedBy>USER</cp:lastModifiedBy>
  <cp:revision>72</cp:revision>
  <dcterms:created xsi:type="dcterms:W3CDTF">2021-09-28T13:16:00Z</dcterms:created>
  <dcterms:modified xsi:type="dcterms:W3CDTF">2021-09-30T08:06:59Z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CB4732DA862B4C71A7AD622AC230E521</vt:lpwstr>
  </property>
  <property fmtid="{D5CDD505-2E9C-101B-9397-08002B2CF9AE}" pid="3" name="KSOProductBuildVer">
    <vt:lpwstr>1033-11.2.0.10323</vt:lpwstr>
  </property>
</Properties>
</file>