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SysP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ko-KR"/>
              <a:t>2017848028 </a:t>
            </a:r>
            <a:r>
              <a:rPr lang="ko-KR" altLang="en-US"/>
              <a:t>김</a:t>
            </a:r>
            <a:r>
              <a:rPr lang="ko-KR" altLang="en-US"/>
              <a:t>준우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/>
              <a:t>5</a:t>
            </a:r>
            <a:r>
              <a:rPr lang="ko-KR" altLang="en-US"/>
              <a:t>월</a:t>
            </a:r>
            <a:r>
              <a:rPr lang="en-US" altLang="ko-KR"/>
              <a:t> 3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3525" y="1825625"/>
            <a:ext cx="91236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78380"/>
            <a:ext cx="10515600" cy="344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/>
              <a:t>5</a:t>
            </a:r>
            <a:r>
              <a:rPr lang="ko-KR" altLang="en-US"/>
              <a:t>월</a:t>
            </a:r>
            <a:r>
              <a:rPr lang="en-US" altLang="ko-KR"/>
              <a:t> 10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03095" y="1850390"/>
            <a:ext cx="7668895" cy="3441065"/>
          </a:xfrm>
          <a:prstGeom prst="rect">
            <a:avLst/>
          </a:prstGeom>
        </p:spPr>
      </p:pic>
      <p:sp>
        <p:nvSpPr>
          <p:cNvPr id="7" name="Content Placeholder 6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20" y="1478280"/>
            <a:ext cx="10723880" cy="4812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</a:t>
            </a:r>
            <a:r>
              <a:rPr lang="ko-KR" altLang="en-US"/>
              <a:t>월</a:t>
            </a:r>
            <a:r>
              <a:rPr lang="en-US" altLang="ko-KR"/>
              <a:t> 17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050" y="1621155"/>
            <a:ext cx="7626985" cy="36156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7490" y="5450840"/>
            <a:ext cx="8460105" cy="1110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</a:t>
            </a:r>
            <a:r>
              <a:rPr lang="ko-KR" altLang="en-US"/>
              <a:t>월</a:t>
            </a:r>
            <a:r>
              <a:rPr lang="en-US" altLang="ko-KR"/>
              <a:t> 24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25930"/>
            <a:ext cx="10515600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43965" y="283210"/>
            <a:ext cx="8465185" cy="418909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4875" y="4799330"/>
            <a:ext cx="10381615" cy="1398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30</a:t>
            </a:r>
            <a:r>
              <a:rPr lang="ko-KR" altLang="en-US"/>
              <a:t>점</a:t>
            </a:r>
            <a:r>
              <a:rPr lang="en-US" altLang="ko-KR"/>
              <a:t> </a:t>
            </a:r>
            <a:r>
              <a:rPr lang="ko-KR" altLang="en-US"/>
              <a:t>만점에</a:t>
            </a:r>
            <a:r>
              <a:rPr lang="en-US" altLang="ko-KR"/>
              <a:t> 30</a:t>
            </a:r>
            <a:r>
              <a:rPr lang="ko-KR" altLang="en-US"/>
              <a:t>점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ko-KR" altLang="en-US"/>
              <a:t>왜냐하면</a:t>
            </a:r>
            <a:r>
              <a:rPr lang="en-US" altLang="ko-KR"/>
              <a:t> 22</a:t>
            </a:r>
            <a:r>
              <a:rPr lang="ko-KR" altLang="en-US"/>
              <a:t>일</a:t>
            </a:r>
            <a:r>
              <a:rPr lang="en-US" altLang="ko-KR"/>
              <a:t> </a:t>
            </a:r>
            <a:r>
              <a:rPr lang="ko-KR" altLang="en-US"/>
              <a:t>파일은</a:t>
            </a:r>
            <a:r>
              <a:rPr lang="en-US" altLang="ko-KR"/>
              <a:t> </a:t>
            </a:r>
            <a:r>
              <a:rPr lang="ko-KR" altLang="en-US"/>
              <a:t>올리지</a:t>
            </a:r>
            <a:r>
              <a:rPr lang="en-US" altLang="ko-KR"/>
              <a:t> </a:t>
            </a:r>
            <a:r>
              <a:rPr lang="ko-KR" altLang="en-US"/>
              <a:t>않아도</a:t>
            </a:r>
            <a:r>
              <a:rPr lang="en-US" altLang="ko-KR"/>
              <a:t> </a:t>
            </a:r>
            <a:r>
              <a:rPr lang="ko-KR" altLang="en-US"/>
              <a:t>된다고</a:t>
            </a:r>
            <a:r>
              <a:rPr lang="en-US" altLang="ko-KR"/>
              <a:t> </a:t>
            </a:r>
            <a:r>
              <a:rPr lang="ko-KR" altLang="en-US"/>
              <a:t>하셨습니다</a:t>
            </a:r>
            <a:r>
              <a:rPr lang="en-US" altLang="ko-KR"/>
              <a:t>.</a:t>
            </a:r>
            <a:endParaRPr lang="en-US" altLang="ko-KR"/>
          </a:p>
          <a:p>
            <a:r>
              <a:rPr lang="ko-KR" altLang="en-US"/>
              <a:t>그리고</a:t>
            </a:r>
            <a:r>
              <a:rPr lang="en-US" altLang="ko-KR"/>
              <a:t> </a:t>
            </a:r>
            <a:r>
              <a:rPr lang="ko-KR" altLang="en-US"/>
              <a:t>올려야</a:t>
            </a:r>
            <a:r>
              <a:rPr lang="en-US" altLang="ko-KR"/>
              <a:t> </a:t>
            </a:r>
            <a:r>
              <a:rPr lang="ko-KR" altLang="en-US"/>
              <a:t>할</a:t>
            </a:r>
            <a:r>
              <a:rPr lang="en-US" altLang="ko-KR"/>
              <a:t> </a:t>
            </a:r>
            <a:r>
              <a:rPr lang="ko-KR" altLang="en-US"/>
              <a:t>파일을</a:t>
            </a:r>
            <a:r>
              <a:rPr lang="en-US" altLang="ko-KR"/>
              <a:t> </a:t>
            </a:r>
            <a:r>
              <a:rPr lang="ko-KR" altLang="en-US"/>
              <a:t>전부</a:t>
            </a:r>
            <a:r>
              <a:rPr lang="en-US" altLang="ko-KR"/>
              <a:t> </a:t>
            </a:r>
            <a:r>
              <a:rPr lang="ko-KR" altLang="en-US"/>
              <a:t>업로드</a:t>
            </a:r>
            <a:r>
              <a:rPr lang="en-US" altLang="ko-KR"/>
              <a:t> </a:t>
            </a:r>
            <a:r>
              <a:rPr lang="ko-KR" altLang="en-US"/>
              <a:t>하였고</a:t>
            </a:r>
            <a:r>
              <a:rPr lang="en-US" altLang="ko-KR"/>
              <a:t>, </a:t>
            </a:r>
            <a:r>
              <a:rPr lang="ko-KR" altLang="en-US"/>
              <a:t>날짜를</a:t>
            </a:r>
            <a:r>
              <a:rPr lang="en-US" altLang="ko-KR"/>
              <a:t> </a:t>
            </a:r>
            <a:r>
              <a:rPr lang="ko-KR" altLang="en-US"/>
              <a:t>준수하였습니다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2530" y="1825625"/>
            <a:ext cx="7265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1325563"/>
          </a:xfrm>
        </p:spPr>
        <p:txBody>
          <a:bodyPr/>
          <a:p>
            <a:r>
              <a:rPr lang="en-US"/>
              <a:t>3</a:t>
            </a:r>
            <a:r>
              <a:rPr lang="ko-KR" altLang="en-US"/>
              <a:t>월</a:t>
            </a:r>
            <a:r>
              <a:rPr lang="en-US" altLang="ko-KR"/>
              <a:t> 8</a:t>
            </a:r>
            <a:r>
              <a:rPr lang="ko-KR" altLang="en-US"/>
              <a:t>일</a:t>
            </a:r>
            <a:r>
              <a:rPr lang="en-US" altLang="ko-KR"/>
              <a:t>, 3</a:t>
            </a:r>
            <a:r>
              <a:rPr lang="ko-KR" altLang="en-US"/>
              <a:t>월</a:t>
            </a:r>
            <a:r>
              <a:rPr lang="en-US" altLang="ko-KR"/>
              <a:t> 15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639060"/>
            <a:ext cx="9805670" cy="108521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680" y="4880610"/>
            <a:ext cx="10963275" cy="1198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86560" y="2049780"/>
            <a:ext cx="9514205" cy="128397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8095" y="3855085"/>
            <a:ext cx="9932670" cy="227393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1325563"/>
          </a:xfrm>
        </p:spPr>
        <p:txBody>
          <a:bodyPr/>
          <a:p>
            <a:r>
              <a:rPr lang="en-US"/>
              <a:t>3</a:t>
            </a:r>
            <a:r>
              <a:rPr lang="ko-KR" altLang="en-US"/>
              <a:t>월</a:t>
            </a:r>
            <a:r>
              <a:rPr lang="en-US" altLang="ko-KR"/>
              <a:t> 29</a:t>
            </a:r>
            <a:r>
              <a:rPr lang="ko-KR" altLang="en-US"/>
              <a:t>일</a:t>
            </a:r>
            <a:r>
              <a:rPr lang="en-US" altLang="ko-KR"/>
              <a:t>, 4</a:t>
            </a:r>
            <a:r>
              <a:rPr lang="ko-KR" altLang="en-US"/>
              <a:t>월</a:t>
            </a:r>
            <a:r>
              <a:rPr lang="en-US" altLang="ko-KR"/>
              <a:t> 5</a:t>
            </a:r>
            <a:r>
              <a:rPr lang="ko-KR" altLang="en-US"/>
              <a:t>일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</a:t>
            </a:r>
            <a:r>
              <a:rPr lang="ko-KR" altLang="en-US"/>
              <a:t>월</a:t>
            </a:r>
            <a:r>
              <a:rPr lang="en-US" altLang="ko-KR"/>
              <a:t> 5</a:t>
            </a:r>
            <a:r>
              <a:rPr lang="ko-KR" altLang="en-US"/>
              <a:t>일</a:t>
            </a:r>
            <a:r>
              <a:rPr lang="en-US" altLang="ko-KR"/>
              <a:t> (3</a:t>
            </a:r>
            <a:r>
              <a:rPr lang="ko-KR" altLang="en-US"/>
              <a:t>일로</a:t>
            </a:r>
            <a:r>
              <a:rPr lang="en-US" altLang="ko-KR"/>
              <a:t> </a:t>
            </a:r>
            <a:r>
              <a:rPr lang="ko-KR" altLang="en-US"/>
              <a:t>잘못표기됨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6680" y="3012440"/>
            <a:ext cx="5967730" cy="27089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4410" y="3220720"/>
            <a:ext cx="5672455" cy="1708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ko-KR"/>
              <a:t>4</a:t>
            </a:r>
            <a:r>
              <a:rPr lang="ko-KR" altLang="en-US"/>
              <a:t>월</a:t>
            </a:r>
            <a:r>
              <a:rPr lang="en-US" altLang="ko-KR"/>
              <a:t> 12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205" y="1825625"/>
            <a:ext cx="91649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</a:t>
            </a:r>
            <a:r>
              <a:rPr lang="ko-KR" altLang="en-US"/>
              <a:t>월</a:t>
            </a:r>
            <a:r>
              <a:rPr lang="en-US" altLang="ko-KR"/>
              <a:t> 19</a:t>
            </a:r>
            <a:r>
              <a:rPr lang="ko-KR" altLang="en-US"/>
              <a:t>일</a:t>
            </a:r>
            <a:endParaRPr lang="ko-K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83535"/>
            <a:ext cx="105156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</a:t>
            </a:r>
            <a:r>
              <a:rPr lang="ko-KR" altLang="en-US"/>
              <a:t>월</a:t>
            </a:r>
            <a:r>
              <a:rPr lang="en-US" altLang="ko-KR"/>
              <a:t>26</a:t>
            </a:r>
            <a:r>
              <a:rPr lang="ko-KR" altLang="en-US"/>
              <a:t>일</a:t>
            </a:r>
            <a:endParaRPr lang="ko-KR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38200" y="350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1825625"/>
            <a:ext cx="92487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42515"/>
            <a:ext cx="10515600" cy="3316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Presentation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맑은 고딕</vt:lpstr>
      <vt:lpstr>Microsoft YaHei</vt:lpstr>
      <vt:lpstr>Arial Unicode MS</vt:lpstr>
      <vt:lpstr>바탕체</vt:lpstr>
      <vt:lpstr>Office Theme</vt:lpstr>
      <vt:lpstr>SysP github</vt:lpstr>
      <vt:lpstr>PowerPoint 演示文稿</vt:lpstr>
      <vt:lpstr>PowerPoint 演示文稿</vt:lpstr>
      <vt:lpstr>3월 8일, 3월 15일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SysP github</dc:title>
  <dc:creator>USER</dc:creator>
  <cp:lastModifiedBy>USER</cp:lastModifiedBy>
  <cp:revision>13</cp:revision>
  <dcterms:created xsi:type="dcterms:W3CDTF">2021-06-13T06:38:00Z</dcterms:created>
  <dcterms:modified xsi:type="dcterms:W3CDTF">2021-06-13T07:51:35Z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