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626-55D5-4C2E-9560-0DFE54373AD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FED7-AB64-4E68-A67B-DEAE516D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89277"/>
            <a:ext cx="8153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Project #1: </a:t>
            </a:r>
            <a:r>
              <a:rPr lang="en-US" sz="2800" b="1" dirty="0" smtClean="0">
                <a:solidFill>
                  <a:srgbClr val="FF0000"/>
                </a:solidFill>
              </a:rPr>
              <a:t>Drug Kinetics in Genetically </a:t>
            </a:r>
            <a:r>
              <a:rPr lang="en-US" sz="2800" b="1" dirty="0">
                <a:solidFill>
                  <a:srgbClr val="FF0000"/>
                </a:solidFill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</a:rPr>
              <a:t>odified </a:t>
            </a:r>
            <a:r>
              <a:rPr lang="en-US" sz="2800" b="1" dirty="0">
                <a:solidFill>
                  <a:srgbClr val="FF0000"/>
                </a:solidFill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</a:rPr>
              <a:t>ice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667000"/>
            <a:ext cx="1752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2667000"/>
            <a:ext cx="1752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3733800" y="3238500"/>
            <a:ext cx="1295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81800" y="3238500"/>
            <a:ext cx="1295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2046" y="4359422"/>
            <a:ext cx="602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Absorption compartment:           Blood (plasma) compartment:</a:t>
            </a:r>
          </a:p>
          <a:p>
            <a:r>
              <a:rPr lang="en-US" dirty="0" smtClean="0"/>
              <a:t>       total drug amount</a:t>
            </a:r>
            <a:r>
              <a:rPr lang="en-US" dirty="0"/>
              <a:t> </a:t>
            </a:r>
            <a:r>
              <a:rPr lang="en-US" dirty="0" smtClean="0"/>
              <a:t>		total drug amount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9515" y="3101340"/>
                <a:ext cx="495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15" y="3101340"/>
                <a:ext cx="49596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09356" y="3128163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56" y="3128163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78260" y="1821877"/>
                <a:ext cx="6898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 dose: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(0)=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the fraction of drug absorbed. 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260" y="1821877"/>
                <a:ext cx="68989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0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20363" y="2665911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3" y="2665911"/>
                <a:ext cx="48365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233356" y="2651760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56" y="2651760"/>
                <a:ext cx="4064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0130" y="5412377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 is absorption rate constant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drug elimination rate constant.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30" y="5412377"/>
                <a:ext cx="7315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67" t="-8333" r="-7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14179" y="76635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Model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5800" y="2011112"/>
                <a:ext cx="7772400" cy="374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Differential equation model describing drug kinetics has the following solution: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 smtClean="0"/>
                  <a:t>One can measure the concentration of drug in blood (plasma):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effective distribution volume (not known).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11112"/>
                <a:ext cx="7772400" cy="3742178"/>
              </a:xfrm>
              <a:prstGeom prst="rect">
                <a:avLst/>
              </a:prstGeom>
              <a:blipFill rotWithShape="1">
                <a:blip r:embed="rId2"/>
                <a:stretch>
                  <a:fillRect l="-706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5800" y="2011112"/>
                <a:ext cx="7772400" cy="346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Differential equation model describing drug kinetics has the following solution: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 smtClean="0"/>
                  <a:t>One can measure the concentration of drug in blood (plasma):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Need to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𝑲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11112"/>
                <a:ext cx="7772400" cy="3465179"/>
              </a:xfrm>
              <a:prstGeom prst="rect">
                <a:avLst/>
              </a:prstGeom>
              <a:blipFill rotWithShape="1">
                <a:blip r:embed="rId2"/>
                <a:stretch>
                  <a:fillRect l="-706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60500" y="2286000"/>
          <a:ext cx="6223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concentration in plasma: microgram/ml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t=4h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initial dose: micrograms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mouse1a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26.97792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19.75837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12.76016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4.434793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31.43448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24.24753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22.72409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13.30686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4.812059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33.26047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mouse3a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24.77666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20.56166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11.41168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4.557679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30.97779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22.64532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19.94236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11.72876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4.045205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32.06939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21.28494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17.78286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8.705149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4.453663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31.45377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25.03974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16.68711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4.022986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29.39312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mouse7a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23.85169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20.79003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8.796537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4.48717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30.58774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mouse8a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22.04373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14.48006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8.041883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4.058295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28.42543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mouse9a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27.03642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19.25051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11.79822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4.692525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31.77679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22.88891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13.54645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9.237231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3.70474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27.70586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766354"/>
            <a:ext cx="182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Data: Mice 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60500" y="2286000"/>
          <a:ext cx="6223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concentration in plasma: microgram/ml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t=2h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t=4h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t=8h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initial dose: micrograms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mouse1b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18.22752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10.02384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4.593106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0.496992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29.49211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mouse2b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17.73821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8.203042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3.365571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0.493685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27.14271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mouse3b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17.71877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13.10216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4.383508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0.568575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29.95828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20.32763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4.03902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0.482287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28.87867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12.80134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4.552165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0.612637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34.35556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mouse6b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20.26879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12.57416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3.916291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32.27693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mouse7b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16.21579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9.327095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3.296307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0.374859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25.00623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mouse8b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18.93819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10.35912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4.153664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0.625798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30.88265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17.99845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9.563525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3.148519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0.620605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27.20372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18.51092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10.74009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4.077918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29.48989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766354"/>
            <a:ext cx="18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Data: Mice 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workZnewDELL november 28 2010 A\coursesA\M445 FALL 2012\final projects data\mice\fig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752475"/>
            <a:ext cx="71342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workZnewDELL november 28 2010 A\coursesA\M445 FALL 2012\final projects data\mice\fig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752475"/>
            <a:ext cx="71342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258</Words>
  <Application>Microsoft Office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Kalachev, Leonid</dc:creator>
  <cp:lastModifiedBy>Kalachev, Leonid</cp:lastModifiedBy>
  <cp:revision>13</cp:revision>
  <dcterms:created xsi:type="dcterms:W3CDTF">2012-11-15T06:39:40Z</dcterms:created>
  <dcterms:modified xsi:type="dcterms:W3CDTF">2012-11-25T23:43:33Z</dcterms:modified>
</cp:coreProperties>
</file>