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0FD268C-280A-475F-BF6B-F4EA9C260C84}" v="86" dt="2021-10-15T01:47:21.0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946" y="18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남 상현" userId="03ad4a8e8f7310f3" providerId="LiveId" clId="{968F77AD-68F9-42FF-83F1-759F5246BEF7}"/>
    <pc:docChg chg="undo custSel addSld modSld">
      <pc:chgData name="남 상현" userId="03ad4a8e8f7310f3" providerId="LiveId" clId="{968F77AD-68F9-42FF-83F1-759F5246BEF7}" dt="2021-09-23T11:16:34.002" v="634" actId="1076"/>
      <pc:docMkLst>
        <pc:docMk/>
      </pc:docMkLst>
      <pc:sldChg chg="addSp delSp modSp mod">
        <pc:chgData name="남 상현" userId="03ad4a8e8f7310f3" providerId="LiveId" clId="{968F77AD-68F9-42FF-83F1-759F5246BEF7}" dt="2021-09-21T10:42:00.069" v="8" actId="167"/>
        <pc:sldMkLst>
          <pc:docMk/>
          <pc:sldMk cId="3111968124" sldId="256"/>
        </pc:sldMkLst>
        <pc:spChg chg="mod">
          <ac:chgData name="남 상현" userId="03ad4a8e8f7310f3" providerId="LiveId" clId="{968F77AD-68F9-42FF-83F1-759F5246BEF7}" dt="2021-09-21T10:41:47.517" v="1" actId="1076"/>
          <ac:spMkLst>
            <pc:docMk/>
            <pc:sldMk cId="3111968124" sldId="256"/>
            <ac:spMk id="10" creationId="{ACB2B146-175F-4A30-A499-DC63FC5A4412}"/>
          </ac:spMkLst>
        </pc:spChg>
        <pc:spChg chg="mod">
          <ac:chgData name="남 상현" userId="03ad4a8e8f7310f3" providerId="LiveId" clId="{968F77AD-68F9-42FF-83F1-759F5246BEF7}" dt="2021-09-21T10:41:57.548" v="7"/>
          <ac:spMkLst>
            <pc:docMk/>
            <pc:sldMk cId="3111968124" sldId="256"/>
            <ac:spMk id="64" creationId="{03E86225-9DC0-4BC2-BE7F-336F4E29FC19}"/>
          </ac:spMkLst>
        </pc:spChg>
        <pc:grpChg chg="del mod">
          <ac:chgData name="남 상현" userId="03ad4a8e8f7310f3" providerId="LiveId" clId="{968F77AD-68F9-42FF-83F1-759F5246BEF7}" dt="2021-09-21T10:41:54.320" v="6" actId="478"/>
          <ac:grpSpMkLst>
            <pc:docMk/>
            <pc:sldMk cId="3111968124" sldId="256"/>
            <ac:grpSpMk id="16" creationId="{D7C7CFAF-9502-4045-A6BC-E84E433D1763}"/>
          </ac:grpSpMkLst>
        </pc:grpChg>
        <pc:grpChg chg="add mod ord">
          <ac:chgData name="남 상현" userId="03ad4a8e8f7310f3" providerId="LiveId" clId="{968F77AD-68F9-42FF-83F1-759F5246BEF7}" dt="2021-09-21T10:42:00.069" v="8" actId="167"/>
          <ac:grpSpMkLst>
            <pc:docMk/>
            <pc:sldMk cId="3111968124" sldId="256"/>
            <ac:grpSpMk id="62" creationId="{14D81F62-278A-4AAC-8855-CF5D5316BA06}"/>
          </ac:grpSpMkLst>
        </pc:grpChg>
        <pc:picChg chg="mod">
          <ac:chgData name="남 상현" userId="03ad4a8e8f7310f3" providerId="LiveId" clId="{968F77AD-68F9-42FF-83F1-759F5246BEF7}" dt="2021-09-21T10:41:57.548" v="7"/>
          <ac:picMkLst>
            <pc:docMk/>
            <pc:sldMk cId="3111968124" sldId="256"/>
            <ac:picMk id="63" creationId="{491994A5-39AA-4B16-B9E6-50683DC26D9D}"/>
          </ac:picMkLst>
        </pc:picChg>
      </pc:sldChg>
      <pc:sldChg chg="addSp delSp modSp mod">
        <pc:chgData name="남 상현" userId="03ad4a8e8f7310f3" providerId="LiveId" clId="{968F77AD-68F9-42FF-83F1-759F5246BEF7}" dt="2021-09-23T11:16:34.002" v="634" actId="1076"/>
        <pc:sldMkLst>
          <pc:docMk/>
          <pc:sldMk cId="2062692403" sldId="258"/>
        </pc:sldMkLst>
        <pc:spChg chg="add mod topLvl">
          <ac:chgData name="남 상현" userId="03ad4a8e8f7310f3" providerId="LiveId" clId="{968F77AD-68F9-42FF-83F1-759F5246BEF7}" dt="2021-09-23T11:16:14.617" v="628" actId="164"/>
          <ac:spMkLst>
            <pc:docMk/>
            <pc:sldMk cId="2062692403" sldId="258"/>
            <ac:spMk id="3" creationId="{AA040F99-4DB2-45D8-8ED3-B7B21BCDD8CD}"/>
          </ac:spMkLst>
        </pc:spChg>
        <pc:spChg chg="add mod topLvl">
          <ac:chgData name="남 상현" userId="03ad4a8e8f7310f3" providerId="LiveId" clId="{968F77AD-68F9-42FF-83F1-759F5246BEF7}" dt="2021-09-23T11:16:26.787" v="632" actId="1076"/>
          <ac:spMkLst>
            <pc:docMk/>
            <pc:sldMk cId="2062692403" sldId="258"/>
            <ac:spMk id="4" creationId="{0C6D737B-1228-41B0-B62B-3CD9561018C1}"/>
          </ac:spMkLst>
        </pc:spChg>
        <pc:spChg chg="add mod topLvl">
          <ac:chgData name="남 상현" userId="03ad4a8e8f7310f3" providerId="LiveId" clId="{968F77AD-68F9-42FF-83F1-759F5246BEF7}" dt="2021-09-23T11:16:14.617" v="628" actId="164"/>
          <ac:spMkLst>
            <pc:docMk/>
            <pc:sldMk cId="2062692403" sldId="258"/>
            <ac:spMk id="5" creationId="{B49FD741-2F04-40C3-82E1-5647DBCB059D}"/>
          </ac:spMkLst>
        </pc:spChg>
        <pc:spChg chg="add mod">
          <ac:chgData name="남 상현" userId="03ad4a8e8f7310f3" providerId="LiveId" clId="{968F77AD-68F9-42FF-83F1-759F5246BEF7}" dt="2021-09-23T11:11:17.185" v="513"/>
          <ac:spMkLst>
            <pc:docMk/>
            <pc:sldMk cId="2062692403" sldId="258"/>
            <ac:spMk id="6" creationId="{0DBE5380-5D14-44B7-80BF-5F7D61AB5033}"/>
          </ac:spMkLst>
        </pc:spChg>
        <pc:spChg chg="add mod topLvl">
          <ac:chgData name="남 상현" userId="03ad4a8e8f7310f3" providerId="LiveId" clId="{968F77AD-68F9-42FF-83F1-759F5246BEF7}" dt="2021-09-23T11:16:31.200" v="633" actId="1076"/>
          <ac:spMkLst>
            <pc:docMk/>
            <pc:sldMk cId="2062692403" sldId="258"/>
            <ac:spMk id="7" creationId="{55805222-B9C5-485A-A594-546FEE77AC52}"/>
          </ac:spMkLst>
        </pc:spChg>
        <pc:grpChg chg="add del mod">
          <ac:chgData name="남 상현" userId="03ad4a8e8f7310f3" providerId="LiveId" clId="{968F77AD-68F9-42FF-83F1-759F5246BEF7}" dt="2021-09-23T11:15:38.531" v="611" actId="165"/>
          <ac:grpSpMkLst>
            <pc:docMk/>
            <pc:sldMk cId="2062692403" sldId="258"/>
            <ac:grpSpMk id="8" creationId="{D8FEE7F5-3D33-4178-81ED-03F7B8F7B660}"/>
          </ac:grpSpMkLst>
        </pc:grpChg>
        <pc:grpChg chg="add mod">
          <ac:chgData name="남 상현" userId="03ad4a8e8f7310f3" providerId="LiveId" clId="{968F77AD-68F9-42FF-83F1-759F5246BEF7}" dt="2021-09-23T11:16:34.002" v="634" actId="1076"/>
          <ac:grpSpMkLst>
            <pc:docMk/>
            <pc:sldMk cId="2062692403" sldId="258"/>
            <ac:grpSpMk id="9" creationId="{707E1BBB-6B8A-4164-AF59-918C45DC8EDE}"/>
          </ac:grpSpMkLst>
        </pc:grpChg>
      </pc:sldChg>
      <pc:sldChg chg="addSp delSp modSp new mod">
        <pc:chgData name="남 상현" userId="03ad4a8e8f7310f3" providerId="LiveId" clId="{968F77AD-68F9-42FF-83F1-759F5246BEF7}" dt="2021-09-21T12:20:19.920" v="453" actId="20577"/>
        <pc:sldMkLst>
          <pc:docMk/>
          <pc:sldMk cId="3442619936" sldId="259"/>
        </pc:sldMkLst>
        <pc:spChg chg="del">
          <ac:chgData name="남 상현" userId="03ad4a8e8f7310f3" providerId="LiveId" clId="{968F77AD-68F9-42FF-83F1-759F5246BEF7}" dt="2021-09-21T12:07:13.839" v="10" actId="478"/>
          <ac:spMkLst>
            <pc:docMk/>
            <pc:sldMk cId="3442619936" sldId="259"/>
            <ac:spMk id="2" creationId="{9DD2F785-E763-4841-9BF4-E76E4B507026}"/>
          </ac:spMkLst>
        </pc:spChg>
        <pc:spChg chg="add mod">
          <ac:chgData name="남 상현" userId="03ad4a8e8f7310f3" providerId="LiveId" clId="{968F77AD-68F9-42FF-83F1-759F5246BEF7}" dt="2021-09-21T12:15:36.498" v="437" actId="1076"/>
          <ac:spMkLst>
            <pc:docMk/>
            <pc:sldMk cId="3442619936" sldId="259"/>
            <ac:spMk id="3" creationId="{FAF8A9B6-FF48-461D-90F5-7079EB8F2F62}"/>
          </ac:spMkLst>
        </pc:spChg>
        <pc:spChg chg="add mod">
          <ac:chgData name="남 상현" userId="03ad4a8e8f7310f3" providerId="LiveId" clId="{968F77AD-68F9-42FF-83F1-759F5246BEF7}" dt="2021-09-21T12:15:36.498" v="437" actId="1076"/>
          <ac:spMkLst>
            <pc:docMk/>
            <pc:sldMk cId="3442619936" sldId="259"/>
            <ac:spMk id="4" creationId="{43B9E555-F33F-4384-99F7-F2C916552DE4}"/>
          </ac:spMkLst>
        </pc:spChg>
        <pc:spChg chg="add mod">
          <ac:chgData name="남 상현" userId="03ad4a8e8f7310f3" providerId="LiveId" clId="{968F77AD-68F9-42FF-83F1-759F5246BEF7}" dt="2021-09-21T12:15:36.498" v="437" actId="1076"/>
          <ac:spMkLst>
            <pc:docMk/>
            <pc:sldMk cId="3442619936" sldId="259"/>
            <ac:spMk id="5" creationId="{E6331299-A2F7-4DE7-9DE6-E3E456D38555}"/>
          </ac:spMkLst>
        </pc:spChg>
        <pc:spChg chg="add mod">
          <ac:chgData name="남 상현" userId="03ad4a8e8f7310f3" providerId="LiveId" clId="{968F77AD-68F9-42FF-83F1-759F5246BEF7}" dt="2021-09-21T12:15:36.498" v="437" actId="1076"/>
          <ac:spMkLst>
            <pc:docMk/>
            <pc:sldMk cId="3442619936" sldId="259"/>
            <ac:spMk id="8" creationId="{8110735C-CE4E-43D9-AE1B-D1C2EAABD33B}"/>
          </ac:spMkLst>
        </pc:spChg>
        <pc:spChg chg="add mod">
          <ac:chgData name="남 상현" userId="03ad4a8e8f7310f3" providerId="LiveId" clId="{968F77AD-68F9-42FF-83F1-759F5246BEF7}" dt="2021-09-21T12:15:36.498" v="437" actId="1076"/>
          <ac:spMkLst>
            <pc:docMk/>
            <pc:sldMk cId="3442619936" sldId="259"/>
            <ac:spMk id="9" creationId="{86E6207F-3A9F-4DFA-9104-6A973476C444}"/>
          </ac:spMkLst>
        </pc:spChg>
        <pc:spChg chg="add mod">
          <ac:chgData name="남 상현" userId="03ad4a8e8f7310f3" providerId="LiveId" clId="{968F77AD-68F9-42FF-83F1-759F5246BEF7}" dt="2021-09-21T12:20:19.920" v="453" actId="20577"/>
          <ac:spMkLst>
            <pc:docMk/>
            <pc:sldMk cId="3442619936" sldId="259"/>
            <ac:spMk id="10" creationId="{DF89DED1-4EED-4A9D-84A6-2258D30CC1A8}"/>
          </ac:spMkLst>
        </pc:spChg>
        <pc:grpChg chg="add mod">
          <ac:chgData name="남 상현" userId="03ad4a8e8f7310f3" providerId="LiveId" clId="{968F77AD-68F9-42FF-83F1-759F5246BEF7}" dt="2021-09-21T12:15:36.498" v="437" actId="1076"/>
          <ac:grpSpMkLst>
            <pc:docMk/>
            <pc:sldMk cId="3442619936" sldId="259"/>
            <ac:grpSpMk id="11" creationId="{3AAD1BEB-2191-44BD-8020-69A12F8827AE}"/>
          </ac:grpSpMkLst>
        </pc:grpChg>
        <pc:grpChg chg="add mod">
          <ac:chgData name="남 상현" userId="03ad4a8e8f7310f3" providerId="LiveId" clId="{968F77AD-68F9-42FF-83F1-759F5246BEF7}" dt="2021-09-21T12:15:36.498" v="437" actId="1076"/>
          <ac:grpSpMkLst>
            <pc:docMk/>
            <pc:sldMk cId="3442619936" sldId="259"/>
            <ac:grpSpMk id="12" creationId="{807C4708-0A8C-4E1B-976D-65DC21E6F00E}"/>
          </ac:grpSpMkLst>
        </pc:grpChg>
        <pc:grpChg chg="add mod">
          <ac:chgData name="남 상현" userId="03ad4a8e8f7310f3" providerId="LiveId" clId="{968F77AD-68F9-42FF-83F1-759F5246BEF7}" dt="2021-09-21T12:15:36.498" v="437" actId="1076"/>
          <ac:grpSpMkLst>
            <pc:docMk/>
            <pc:sldMk cId="3442619936" sldId="259"/>
            <ac:grpSpMk id="13" creationId="{75928621-465D-47F6-B0D6-7CD7CAE7089B}"/>
          </ac:grpSpMkLst>
        </pc:grpChg>
        <pc:grpChg chg="add mod">
          <ac:chgData name="남 상현" userId="03ad4a8e8f7310f3" providerId="LiveId" clId="{968F77AD-68F9-42FF-83F1-759F5246BEF7}" dt="2021-09-21T12:15:36.498" v="437" actId="1076"/>
          <ac:grpSpMkLst>
            <pc:docMk/>
            <pc:sldMk cId="3442619936" sldId="259"/>
            <ac:grpSpMk id="14" creationId="{A68A14A8-E0F1-43BB-A158-1E3FE295A8F1}"/>
          </ac:grpSpMkLst>
        </pc:grpChg>
        <pc:picChg chg="add mod">
          <ac:chgData name="남 상현" userId="03ad4a8e8f7310f3" providerId="LiveId" clId="{968F77AD-68F9-42FF-83F1-759F5246BEF7}" dt="2021-09-21T12:15:36.498" v="437" actId="1076"/>
          <ac:picMkLst>
            <pc:docMk/>
            <pc:sldMk cId="3442619936" sldId="259"/>
            <ac:picMk id="6" creationId="{2B49CAEB-2C79-4355-A531-3E4E11533974}"/>
          </ac:picMkLst>
        </pc:picChg>
        <pc:picChg chg="add mod">
          <ac:chgData name="남 상현" userId="03ad4a8e8f7310f3" providerId="LiveId" clId="{968F77AD-68F9-42FF-83F1-759F5246BEF7}" dt="2021-09-21T12:15:36.498" v="437" actId="1076"/>
          <ac:picMkLst>
            <pc:docMk/>
            <pc:sldMk cId="3442619936" sldId="259"/>
            <ac:picMk id="7" creationId="{07DC4DD7-1770-42D6-A726-16DDA6DC0805}"/>
          </ac:picMkLst>
        </pc:picChg>
        <pc:picChg chg="add mod">
          <ac:chgData name="남 상현" userId="03ad4a8e8f7310f3" providerId="LiveId" clId="{968F77AD-68F9-42FF-83F1-759F5246BEF7}" dt="2021-09-21T12:15:36.498" v="437" actId="1076"/>
          <ac:picMkLst>
            <pc:docMk/>
            <pc:sldMk cId="3442619936" sldId="259"/>
            <ac:picMk id="1026" creationId="{358E40D6-323E-4040-B714-AD17F9A78112}"/>
          </ac:picMkLst>
        </pc:picChg>
        <pc:picChg chg="add mod">
          <ac:chgData name="남 상현" userId="03ad4a8e8f7310f3" providerId="LiveId" clId="{968F77AD-68F9-42FF-83F1-759F5246BEF7}" dt="2021-09-21T12:15:36.498" v="437" actId="1076"/>
          <ac:picMkLst>
            <pc:docMk/>
            <pc:sldMk cId="3442619936" sldId="259"/>
            <ac:picMk id="1028" creationId="{D3CB43BD-810B-458B-9DD5-204310CDCBF4}"/>
          </ac:picMkLst>
        </pc:picChg>
        <pc:picChg chg="add mod">
          <ac:chgData name="남 상현" userId="03ad4a8e8f7310f3" providerId="LiveId" clId="{968F77AD-68F9-42FF-83F1-759F5246BEF7}" dt="2021-09-21T12:15:36.498" v="437" actId="1076"/>
          <ac:picMkLst>
            <pc:docMk/>
            <pc:sldMk cId="3442619936" sldId="259"/>
            <ac:picMk id="1030" creationId="{EC5D723B-F437-4281-92CF-D92E6A63BDF2}"/>
          </ac:picMkLst>
        </pc:picChg>
      </pc:sldChg>
    </pc:docChg>
  </pc:docChgLst>
  <pc:docChgLst>
    <pc:chgData name="남 상현" userId="03ad4a8e8f7310f3" providerId="LiveId" clId="{90FD268C-280A-475F-BF6B-F4EA9C260C84}"/>
    <pc:docChg chg="undo custSel modSld">
      <pc:chgData name="남 상현" userId="03ad4a8e8f7310f3" providerId="LiveId" clId="{90FD268C-280A-475F-BF6B-F4EA9C260C84}" dt="2021-10-15T01:47:25.370" v="408" actId="20577"/>
      <pc:docMkLst>
        <pc:docMk/>
      </pc:docMkLst>
      <pc:sldChg chg="addSp modSp">
        <pc:chgData name="남 상현" userId="03ad4a8e8f7310f3" providerId="LiveId" clId="{90FD268C-280A-475F-BF6B-F4EA9C260C84}" dt="2021-10-15T01:38:47.749" v="134" actId="1076"/>
        <pc:sldMkLst>
          <pc:docMk/>
          <pc:sldMk cId="2690425289" sldId="257"/>
        </pc:sldMkLst>
        <pc:spChg chg="mod">
          <ac:chgData name="남 상현" userId="03ad4a8e8f7310f3" providerId="LiveId" clId="{90FD268C-280A-475F-BF6B-F4EA9C260C84}" dt="2021-10-15T01:38:47.749" v="134" actId="1076"/>
          <ac:spMkLst>
            <pc:docMk/>
            <pc:sldMk cId="2690425289" sldId="257"/>
            <ac:spMk id="9" creationId="{E8DB939E-F355-41D3-8A6A-2488B8F6DCB3}"/>
          </ac:spMkLst>
        </pc:spChg>
        <pc:grpChg chg="add mod">
          <ac:chgData name="남 상현" userId="03ad4a8e8f7310f3" providerId="LiveId" clId="{90FD268C-280A-475F-BF6B-F4EA9C260C84}" dt="2021-10-15T01:38:47.749" v="134" actId="1076"/>
          <ac:grpSpMkLst>
            <pc:docMk/>
            <pc:sldMk cId="2690425289" sldId="257"/>
            <ac:grpSpMk id="7" creationId="{53F9E2CF-D504-49E0-BC68-4A2C0BE9AF2A}"/>
          </ac:grpSpMkLst>
        </pc:grpChg>
        <pc:picChg chg="mod">
          <ac:chgData name="남 상현" userId="03ad4a8e8f7310f3" providerId="LiveId" clId="{90FD268C-280A-475F-BF6B-F4EA9C260C84}" dt="2021-10-15T01:38:47.749" v="134" actId="1076"/>
          <ac:picMkLst>
            <pc:docMk/>
            <pc:sldMk cId="2690425289" sldId="257"/>
            <ac:picMk id="8" creationId="{A2B3ECBA-456E-4C07-8B6A-152E70BAA3D3}"/>
          </ac:picMkLst>
        </pc:picChg>
      </pc:sldChg>
      <pc:sldChg chg="addSp delSp modSp mod">
        <pc:chgData name="남 상현" userId="03ad4a8e8f7310f3" providerId="LiveId" clId="{90FD268C-280A-475F-BF6B-F4EA9C260C84}" dt="2021-10-15T01:47:25.370" v="408" actId="20577"/>
        <pc:sldMkLst>
          <pc:docMk/>
          <pc:sldMk cId="3442619936" sldId="259"/>
        </pc:sldMkLst>
        <pc:spChg chg="mod topLvl">
          <ac:chgData name="남 상현" userId="03ad4a8e8f7310f3" providerId="LiveId" clId="{90FD268C-280A-475F-BF6B-F4EA9C260C84}" dt="2021-10-15T01:44:45.776" v="195" actId="1582"/>
          <ac:spMkLst>
            <pc:docMk/>
            <pc:sldMk cId="3442619936" sldId="259"/>
            <ac:spMk id="3" creationId="{FAF8A9B6-FF48-461D-90F5-7079EB8F2F62}"/>
          </ac:spMkLst>
        </pc:spChg>
        <pc:spChg chg="mod topLvl">
          <ac:chgData name="남 상현" userId="03ad4a8e8f7310f3" providerId="LiveId" clId="{90FD268C-280A-475F-BF6B-F4EA9C260C84}" dt="2021-10-15T01:44:52.645" v="197" actId="1582"/>
          <ac:spMkLst>
            <pc:docMk/>
            <pc:sldMk cId="3442619936" sldId="259"/>
            <ac:spMk id="4" creationId="{43B9E555-F33F-4384-99F7-F2C916552DE4}"/>
          </ac:spMkLst>
        </pc:spChg>
        <pc:spChg chg="mod topLvl">
          <ac:chgData name="남 상현" userId="03ad4a8e8f7310f3" providerId="LiveId" clId="{90FD268C-280A-475F-BF6B-F4EA9C260C84}" dt="2021-10-15T01:44:52.645" v="197" actId="1582"/>
          <ac:spMkLst>
            <pc:docMk/>
            <pc:sldMk cId="3442619936" sldId="259"/>
            <ac:spMk id="5" creationId="{E6331299-A2F7-4DE7-9DE6-E3E456D38555}"/>
          </ac:spMkLst>
        </pc:spChg>
        <pc:spChg chg="mod topLvl">
          <ac:chgData name="남 상현" userId="03ad4a8e8f7310f3" providerId="LiveId" clId="{90FD268C-280A-475F-BF6B-F4EA9C260C84}" dt="2021-10-15T01:35:50.445" v="92"/>
          <ac:spMkLst>
            <pc:docMk/>
            <pc:sldMk cId="3442619936" sldId="259"/>
            <ac:spMk id="8" creationId="{8110735C-CE4E-43D9-AE1B-D1C2EAABD33B}"/>
          </ac:spMkLst>
        </pc:spChg>
        <pc:spChg chg="mod topLvl">
          <ac:chgData name="남 상현" userId="03ad4a8e8f7310f3" providerId="LiveId" clId="{90FD268C-280A-475F-BF6B-F4EA9C260C84}" dt="2021-10-15T01:46:29.419" v="260" actId="1076"/>
          <ac:spMkLst>
            <pc:docMk/>
            <pc:sldMk cId="3442619936" sldId="259"/>
            <ac:spMk id="9" creationId="{86E6207F-3A9F-4DFA-9104-6A973476C444}"/>
          </ac:spMkLst>
        </pc:spChg>
        <pc:spChg chg="mod topLvl">
          <ac:chgData name="남 상현" userId="03ad4a8e8f7310f3" providerId="LiveId" clId="{90FD268C-280A-475F-BF6B-F4EA9C260C84}" dt="2021-10-15T01:47:25.370" v="408" actId="20577"/>
          <ac:spMkLst>
            <pc:docMk/>
            <pc:sldMk cId="3442619936" sldId="259"/>
            <ac:spMk id="10" creationId="{DF89DED1-4EED-4A9D-84A6-2258D30CC1A8}"/>
          </ac:spMkLst>
        </pc:spChg>
        <pc:spChg chg="add del mod topLvl">
          <ac:chgData name="남 상현" userId="03ad4a8e8f7310f3" providerId="LiveId" clId="{90FD268C-280A-475F-BF6B-F4EA9C260C84}" dt="2021-10-15T01:38:00.230" v="115" actId="478"/>
          <ac:spMkLst>
            <pc:docMk/>
            <pc:sldMk cId="3442619936" sldId="259"/>
            <ac:spMk id="16" creationId="{C68938D1-691A-4F34-88CA-FB1A8768D82E}"/>
          </ac:spMkLst>
        </pc:spChg>
        <pc:spChg chg="add del mod">
          <ac:chgData name="남 상현" userId="03ad4a8e8f7310f3" providerId="LiveId" clId="{90FD268C-280A-475F-BF6B-F4EA9C260C84}" dt="2021-10-15T01:35:11.227" v="18"/>
          <ac:spMkLst>
            <pc:docMk/>
            <pc:sldMk cId="3442619936" sldId="259"/>
            <ac:spMk id="17" creationId="{9A0E5661-FC4D-46B0-8834-32A2B356F959}"/>
          </ac:spMkLst>
        </pc:spChg>
        <pc:spChg chg="add mod">
          <ac:chgData name="남 상현" userId="03ad4a8e8f7310f3" providerId="LiveId" clId="{90FD268C-280A-475F-BF6B-F4EA9C260C84}" dt="2021-10-15T01:38:43.093" v="131" actId="1076"/>
          <ac:spMkLst>
            <pc:docMk/>
            <pc:sldMk cId="3442619936" sldId="259"/>
            <ac:spMk id="21" creationId="{491910C5-98CA-48F3-9EAA-B5088EC1C69E}"/>
          </ac:spMkLst>
        </pc:spChg>
        <pc:spChg chg="add mod">
          <ac:chgData name="남 상현" userId="03ad4a8e8f7310f3" providerId="LiveId" clId="{90FD268C-280A-475F-BF6B-F4EA9C260C84}" dt="2021-10-15T01:45:32.541" v="202" actId="1076"/>
          <ac:spMkLst>
            <pc:docMk/>
            <pc:sldMk cId="3442619936" sldId="259"/>
            <ac:spMk id="29" creationId="{B4F4EBD4-F4DC-4413-A543-5250E67A031C}"/>
          </ac:spMkLst>
        </pc:spChg>
        <pc:spChg chg="add mod">
          <ac:chgData name="남 상현" userId="03ad4a8e8f7310f3" providerId="LiveId" clId="{90FD268C-280A-475F-BF6B-F4EA9C260C84}" dt="2021-10-15T01:45:37.597" v="204" actId="1076"/>
          <ac:spMkLst>
            <pc:docMk/>
            <pc:sldMk cId="3442619936" sldId="259"/>
            <ac:spMk id="34" creationId="{26B418AC-D94F-4B26-ADA4-EA6D1752D1FF}"/>
          </ac:spMkLst>
        </pc:spChg>
        <pc:grpChg chg="add mod">
          <ac:chgData name="남 상현" userId="03ad4a8e8f7310f3" providerId="LiveId" clId="{90FD268C-280A-475F-BF6B-F4EA9C260C84}" dt="2021-10-15T01:38:50.305" v="135" actId="1076"/>
          <ac:grpSpMkLst>
            <pc:docMk/>
            <pc:sldMk cId="3442619936" sldId="259"/>
            <ac:grpSpMk id="2" creationId="{3A1A0BF5-5C5A-459A-BAD4-20F0CF4B0AC1}"/>
          </ac:grpSpMkLst>
        </pc:grpChg>
        <pc:grpChg chg="del mod topLvl">
          <ac:chgData name="남 상현" userId="03ad4a8e8f7310f3" providerId="LiveId" clId="{90FD268C-280A-475F-BF6B-F4EA9C260C84}" dt="2021-10-15T01:35:05.704" v="14" actId="165"/>
          <ac:grpSpMkLst>
            <pc:docMk/>
            <pc:sldMk cId="3442619936" sldId="259"/>
            <ac:grpSpMk id="11" creationId="{3AAD1BEB-2191-44BD-8020-69A12F8827AE}"/>
          </ac:grpSpMkLst>
        </pc:grpChg>
        <pc:grpChg chg="del mod topLvl">
          <ac:chgData name="남 상현" userId="03ad4a8e8f7310f3" providerId="LiveId" clId="{90FD268C-280A-475F-BF6B-F4EA9C260C84}" dt="2021-10-15T01:34:59.814" v="8" actId="165"/>
          <ac:grpSpMkLst>
            <pc:docMk/>
            <pc:sldMk cId="3442619936" sldId="259"/>
            <ac:grpSpMk id="12" creationId="{807C4708-0A8C-4E1B-976D-65DC21E6F00E}"/>
          </ac:grpSpMkLst>
        </pc:grpChg>
        <pc:grpChg chg="del mod topLvl">
          <ac:chgData name="남 상현" userId="03ad4a8e8f7310f3" providerId="LiveId" clId="{90FD268C-280A-475F-BF6B-F4EA9C260C84}" dt="2021-10-15T01:34:56.209" v="7" actId="165"/>
          <ac:grpSpMkLst>
            <pc:docMk/>
            <pc:sldMk cId="3442619936" sldId="259"/>
            <ac:grpSpMk id="13" creationId="{75928621-465D-47F6-B0D6-7CD7CAE7089B}"/>
          </ac:grpSpMkLst>
        </pc:grpChg>
        <pc:grpChg chg="add del mod">
          <ac:chgData name="남 상현" userId="03ad4a8e8f7310f3" providerId="LiveId" clId="{90FD268C-280A-475F-BF6B-F4EA9C260C84}" dt="2021-10-15T01:34:52.563" v="6" actId="165"/>
          <ac:grpSpMkLst>
            <pc:docMk/>
            <pc:sldMk cId="3442619936" sldId="259"/>
            <ac:grpSpMk id="14" creationId="{A68A14A8-E0F1-43BB-A158-1E3FE295A8F1}"/>
          </ac:grpSpMkLst>
        </pc:grpChg>
        <pc:grpChg chg="add del mod">
          <ac:chgData name="남 상현" userId="03ad4a8e8f7310f3" providerId="LiveId" clId="{90FD268C-280A-475F-BF6B-F4EA9C260C84}" dt="2021-10-15T01:38:00.230" v="115" actId="478"/>
          <ac:grpSpMkLst>
            <pc:docMk/>
            <pc:sldMk cId="3442619936" sldId="259"/>
            <ac:grpSpMk id="18" creationId="{281BCCC6-87CF-478D-901D-290E596240C9}"/>
          </ac:grpSpMkLst>
        </pc:grpChg>
        <pc:grpChg chg="add del mod">
          <ac:chgData name="남 상현" userId="03ad4a8e8f7310f3" providerId="LiveId" clId="{90FD268C-280A-475F-BF6B-F4EA9C260C84}" dt="2021-10-15T01:38:45.181" v="132" actId="21"/>
          <ac:grpSpMkLst>
            <pc:docMk/>
            <pc:sldMk cId="3442619936" sldId="259"/>
            <ac:grpSpMk id="22" creationId="{5E411304-FD69-484A-BA70-894CA01D0A59}"/>
          </ac:grpSpMkLst>
        </pc:grpChg>
        <pc:grpChg chg="add mod">
          <ac:chgData name="남 상현" userId="03ad4a8e8f7310f3" providerId="LiveId" clId="{90FD268C-280A-475F-BF6B-F4EA9C260C84}" dt="2021-10-15T01:44:36.310" v="193" actId="1076"/>
          <ac:grpSpMkLst>
            <pc:docMk/>
            <pc:sldMk cId="3442619936" sldId="259"/>
            <ac:grpSpMk id="28" creationId="{4336CBD2-8405-4BE3-A0E9-1453DCA42760}"/>
          </ac:grpSpMkLst>
        </pc:grpChg>
        <pc:picChg chg="del mod topLvl">
          <ac:chgData name="남 상현" userId="03ad4a8e8f7310f3" providerId="LiveId" clId="{90FD268C-280A-475F-BF6B-F4EA9C260C84}" dt="2021-10-15T01:45:05.134" v="198" actId="478"/>
          <ac:picMkLst>
            <pc:docMk/>
            <pc:sldMk cId="3442619936" sldId="259"/>
            <ac:picMk id="6" creationId="{2B49CAEB-2C79-4355-A531-3E4E11533974}"/>
          </ac:picMkLst>
        </pc:picChg>
        <pc:picChg chg="del mod topLvl">
          <ac:chgData name="남 상현" userId="03ad4a8e8f7310f3" providerId="LiveId" clId="{90FD268C-280A-475F-BF6B-F4EA9C260C84}" dt="2021-10-15T01:45:05.134" v="198" actId="478"/>
          <ac:picMkLst>
            <pc:docMk/>
            <pc:sldMk cId="3442619936" sldId="259"/>
            <ac:picMk id="7" creationId="{07DC4DD7-1770-42D6-A726-16DDA6DC0805}"/>
          </ac:picMkLst>
        </pc:picChg>
        <pc:picChg chg="add mod topLvl">
          <ac:chgData name="남 상현" userId="03ad4a8e8f7310f3" providerId="LiveId" clId="{90FD268C-280A-475F-BF6B-F4EA9C260C84}" dt="2021-10-15T01:38:43.093" v="131" actId="1076"/>
          <ac:picMkLst>
            <pc:docMk/>
            <pc:sldMk cId="3442619936" sldId="259"/>
            <ac:picMk id="15" creationId="{0624FB31-ADDA-4661-BA93-F65AA64B4254}"/>
          </ac:picMkLst>
        </pc:picChg>
        <pc:picChg chg="add del mod">
          <ac:chgData name="남 상현" userId="03ad4a8e8f7310f3" providerId="LiveId" clId="{90FD268C-280A-475F-BF6B-F4EA9C260C84}" dt="2021-10-15T01:38:32.276" v="126" actId="478"/>
          <ac:picMkLst>
            <pc:docMk/>
            <pc:sldMk cId="3442619936" sldId="259"/>
            <ac:picMk id="20" creationId="{30E2DDC1-62A3-42F1-92AE-F78674827361}"/>
          </ac:picMkLst>
        </pc:picChg>
        <pc:picChg chg="add mod">
          <ac:chgData name="남 상현" userId="03ad4a8e8f7310f3" providerId="LiveId" clId="{90FD268C-280A-475F-BF6B-F4EA9C260C84}" dt="2021-10-15T01:44:27.660" v="188" actId="164"/>
          <ac:picMkLst>
            <pc:docMk/>
            <pc:sldMk cId="3442619936" sldId="259"/>
            <ac:picMk id="23" creationId="{FD2B5D5A-FD58-41B9-B87C-1A50065A5724}"/>
          </ac:picMkLst>
        </pc:picChg>
        <pc:picChg chg="add del mod">
          <ac:chgData name="남 상현" userId="03ad4a8e8f7310f3" providerId="LiveId" clId="{90FD268C-280A-475F-BF6B-F4EA9C260C84}" dt="2021-10-15T01:40:02.701" v="152" actId="478"/>
          <ac:picMkLst>
            <pc:docMk/>
            <pc:sldMk cId="3442619936" sldId="259"/>
            <ac:picMk id="24" creationId="{5B01D135-953A-44D3-A677-AAD7A338F809}"/>
          </ac:picMkLst>
        </pc:picChg>
        <pc:picChg chg="add del">
          <ac:chgData name="남 상현" userId="03ad4a8e8f7310f3" providerId="LiveId" clId="{90FD268C-280A-475F-BF6B-F4EA9C260C84}" dt="2021-10-15T01:40:05.862" v="154"/>
          <ac:picMkLst>
            <pc:docMk/>
            <pc:sldMk cId="3442619936" sldId="259"/>
            <ac:picMk id="25" creationId="{C64E2737-72D9-4A3C-BA51-2C2E2AA7AAC1}"/>
          </ac:picMkLst>
        </pc:picChg>
        <pc:picChg chg="add mod modCrop">
          <ac:chgData name="남 상현" userId="03ad4a8e8f7310f3" providerId="LiveId" clId="{90FD268C-280A-475F-BF6B-F4EA9C260C84}" dt="2021-10-15T01:44:27.660" v="188" actId="164"/>
          <ac:picMkLst>
            <pc:docMk/>
            <pc:sldMk cId="3442619936" sldId="259"/>
            <ac:picMk id="27" creationId="{0C1D2D37-9BAC-4DF0-8875-CEEFCD258DAC}"/>
          </ac:picMkLst>
        </pc:picChg>
        <pc:picChg chg="del mod topLvl">
          <ac:chgData name="남 상현" userId="03ad4a8e8f7310f3" providerId="LiveId" clId="{90FD268C-280A-475F-BF6B-F4EA9C260C84}" dt="2021-10-15T01:35:02.362" v="11" actId="478"/>
          <ac:picMkLst>
            <pc:docMk/>
            <pc:sldMk cId="3442619936" sldId="259"/>
            <ac:picMk id="1026" creationId="{358E40D6-323E-4040-B714-AD17F9A78112}"/>
          </ac:picMkLst>
        </pc:picChg>
        <pc:picChg chg="del mod topLvl">
          <ac:chgData name="남 상현" userId="03ad4a8e8f7310f3" providerId="LiveId" clId="{90FD268C-280A-475F-BF6B-F4EA9C260C84}" dt="2021-10-15T01:35:02.860" v="12" actId="478"/>
          <ac:picMkLst>
            <pc:docMk/>
            <pc:sldMk cId="3442619936" sldId="259"/>
            <ac:picMk id="1028" creationId="{D3CB43BD-810B-458B-9DD5-204310CDCBF4}"/>
          </ac:picMkLst>
        </pc:picChg>
        <pc:picChg chg="del mod topLvl">
          <ac:chgData name="남 상현" userId="03ad4a8e8f7310f3" providerId="LiveId" clId="{90FD268C-280A-475F-BF6B-F4EA9C260C84}" dt="2021-10-15T01:35:03.278" v="13" actId="478"/>
          <ac:picMkLst>
            <pc:docMk/>
            <pc:sldMk cId="3442619936" sldId="259"/>
            <ac:picMk id="1030" creationId="{EC5D723B-F437-4281-92CF-D92E6A63BDF2}"/>
          </ac:picMkLst>
        </pc:picChg>
        <pc:picChg chg="add del mod">
          <ac:chgData name="남 상현" userId="03ad4a8e8f7310f3" providerId="LiveId" clId="{90FD268C-280A-475F-BF6B-F4EA9C260C84}" dt="2021-10-15T01:43:37.213" v="172" actId="478"/>
          <ac:picMkLst>
            <pc:docMk/>
            <pc:sldMk cId="3442619936" sldId="259"/>
            <ac:picMk id="1032" creationId="{985B19C7-E539-4A07-9655-B5607F352E6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88BD66-E6E7-4C45-AB6D-5D322163BA3A}" type="datetimeFigureOut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1406B7-BE9D-4C70-8440-890E6A8538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945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FA60C-1338-43DD-9992-72F57E60546C}" type="datetimeFigureOut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DF351-31B5-4BBB-A5CE-DB3747E526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3299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FA60C-1338-43DD-9992-72F57E60546C}" type="datetimeFigureOut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DF351-31B5-4BBB-A5CE-DB3747E526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037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FA60C-1338-43DD-9992-72F57E60546C}" type="datetimeFigureOut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DF351-31B5-4BBB-A5CE-DB3747E526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3071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FA60C-1338-43DD-9992-72F57E60546C}" type="datetimeFigureOut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DF351-31B5-4BBB-A5CE-DB3747E526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0165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FA60C-1338-43DD-9992-72F57E60546C}" type="datetimeFigureOut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DF351-31B5-4BBB-A5CE-DB3747E526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0916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FA60C-1338-43DD-9992-72F57E60546C}" type="datetimeFigureOut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DF351-31B5-4BBB-A5CE-DB3747E526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3569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FA60C-1338-43DD-9992-72F57E60546C}" type="datetimeFigureOut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DF351-31B5-4BBB-A5CE-DB3747E526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5455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FA60C-1338-43DD-9992-72F57E60546C}" type="datetimeFigureOut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DF351-31B5-4BBB-A5CE-DB3747E526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4559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FA60C-1338-43DD-9992-72F57E60546C}" type="datetimeFigureOut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DF351-31B5-4BBB-A5CE-DB3747E526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550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FA60C-1338-43DD-9992-72F57E60546C}" type="datetimeFigureOut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DF351-31B5-4BBB-A5CE-DB3747E526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9639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FA60C-1338-43DD-9992-72F57E60546C}" type="datetimeFigureOut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DF351-31B5-4BBB-A5CE-DB3747E526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5142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AFA60C-1338-43DD-9992-72F57E60546C}" type="datetimeFigureOut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9DF351-31B5-4BBB-A5CE-DB3747E526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7784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그룹 61">
            <a:extLst>
              <a:ext uri="{FF2B5EF4-FFF2-40B4-BE49-F238E27FC236}">
                <a16:creationId xmlns:a16="http://schemas.microsoft.com/office/drawing/2014/main" id="{14D81F62-278A-4AAC-8855-CF5D5316BA06}"/>
              </a:ext>
            </a:extLst>
          </p:cNvPr>
          <p:cNvGrpSpPr/>
          <p:nvPr/>
        </p:nvGrpSpPr>
        <p:grpSpPr>
          <a:xfrm>
            <a:off x="1524000" y="0"/>
            <a:ext cx="9144000" cy="838914"/>
            <a:chOff x="-42884" y="-18669"/>
            <a:chExt cx="9144000" cy="838914"/>
          </a:xfrm>
        </p:grpSpPr>
        <p:pic>
          <p:nvPicPr>
            <p:cNvPr id="63" name="그림 62">
              <a:extLst>
                <a:ext uri="{FF2B5EF4-FFF2-40B4-BE49-F238E27FC236}">
                  <a16:creationId xmlns:a16="http://schemas.microsoft.com/office/drawing/2014/main" id="{491994A5-39AA-4B16-B9E6-50683DC26D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42884" y="-18669"/>
              <a:ext cx="9144000" cy="838914"/>
            </a:xfrm>
            <a:prstGeom prst="rect">
              <a:avLst/>
            </a:prstGeom>
          </p:spPr>
        </p:pic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03E86225-9DC0-4BC2-BE7F-336F4E29FC19}"/>
                </a:ext>
              </a:extLst>
            </p:cNvPr>
            <p:cNvSpPr txBox="1"/>
            <p:nvPr/>
          </p:nvSpPr>
          <p:spPr>
            <a:xfrm>
              <a:off x="7380312" y="247299"/>
              <a:ext cx="166563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b="1" dirty="0">
                  <a:latin typeface="Matura MT Script Capitals" panose="03020802060602070202" pitchFamily="66" charset="0"/>
                </a:rPr>
                <a:t>Team Agis</a:t>
              </a:r>
              <a:endParaRPr lang="ko-KR" altLang="en-US" dirty="0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60214547-121E-454F-BEF6-A634613A5F21}"/>
              </a:ext>
            </a:extLst>
          </p:cNvPr>
          <p:cNvGrpSpPr/>
          <p:nvPr/>
        </p:nvGrpSpPr>
        <p:grpSpPr>
          <a:xfrm>
            <a:off x="2063553" y="1340768"/>
            <a:ext cx="7905001" cy="4912078"/>
            <a:chOff x="449034" y="1797069"/>
            <a:chExt cx="7905001" cy="4912078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DA7A5465-B4FE-468F-9801-9241DB69575D}"/>
                </a:ext>
              </a:extLst>
            </p:cNvPr>
            <p:cNvGrpSpPr/>
            <p:nvPr/>
          </p:nvGrpSpPr>
          <p:grpSpPr>
            <a:xfrm>
              <a:off x="449034" y="1797069"/>
              <a:ext cx="4898839" cy="4812329"/>
              <a:chOff x="167398" y="188640"/>
              <a:chExt cx="6368265" cy="6173416"/>
            </a:xfrm>
          </p:grpSpPr>
          <p:pic>
            <p:nvPicPr>
              <p:cNvPr id="1026" name="Picture 2" descr="아방스 - 평범한 마을 1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7398" y="188640"/>
                <a:ext cx="6173416" cy="617341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" name="타원 1">
                <a:extLst>
                  <a:ext uri="{FF2B5EF4-FFF2-40B4-BE49-F238E27FC236}">
                    <a16:creationId xmlns:a16="http://schemas.microsoft.com/office/drawing/2014/main" id="{8CFD714F-CB02-4C75-BD29-0D4075AA08A3}"/>
                  </a:ext>
                </a:extLst>
              </p:cNvPr>
              <p:cNvSpPr/>
              <p:nvPr/>
            </p:nvSpPr>
            <p:spPr>
              <a:xfrm>
                <a:off x="677552" y="278841"/>
                <a:ext cx="288032" cy="28803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 dirty="0">
                    <a:solidFill>
                      <a:schemeClr val="tx1"/>
                    </a:solidFill>
                  </a:rPr>
                  <a:t>1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타원 5">
                <a:extLst>
                  <a:ext uri="{FF2B5EF4-FFF2-40B4-BE49-F238E27FC236}">
                    <a16:creationId xmlns:a16="http://schemas.microsoft.com/office/drawing/2014/main" id="{A3EF184C-6153-4EA5-8ACE-DBC081447AB6}"/>
                  </a:ext>
                </a:extLst>
              </p:cNvPr>
              <p:cNvSpPr/>
              <p:nvPr/>
            </p:nvSpPr>
            <p:spPr>
              <a:xfrm>
                <a:off x="2051720" y="422857"/>
                <a:ext cx="288032" cy="28803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 dirty="0">
                    <a:solidFill>
                      <a:schemeClr val="tx1"/>
                    </a:solidFill>
                  </a:rPr>
                  <a:t>2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id="{6E1BA966-9D6F-4ED7-87CC-C38C5A980C70}"/>
                  </a:ext>
                </a:extLst>
              </p:cNvPr>
              <p:cNvSpPr/>
              <p:nvPr/>
            </p:nvSpPr>
            <p:spPr>
              <a:xfrm>
                <a:off x="3779912" y="422857"/>
                <a:ext cx="288032" cy="28803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 dirty="0">
                    <a:solidFill>
                      <a:schemeClr val="tx1"/>
                    </a:solidFill>
                  </a:rPr>
                  <a:t>3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4018B370-FC68-4A17-AB18-3D960053033B}"/>
                  </a:ext>
                </a:extLst>
              </p:cNvPr>
              <p:cNvSpPr/>
              <p:nvPr/>
            </p:nvSpPr>
            <p:spPr>
              <a:xfrm>
                <a:off x="4922404" y="710889"/>
                <a:ext cx="288032" cy="28803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 dirty="0">
                    <a:solidFill>
                      <a:schemeClr val="tx1"/>
                    </a:solidFill>
                  </a:rPr>
                  <a:t>4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타원 8">
                <a:extLst>
                  <a:ext uri="{FF2B5EF4-FFF2-40B4-BE49-F238E27FC236}">
                    <a16:creationId xmlns:a16="http://schemas.microsoft.com/office/drawing/2014/main" id="{BF56031B-67E2-4CB6-8F1B-5629E4BEFEE4}"/>
                  </a:ext>
                </a:extLst>
              </p:cNvPr>
              <p:cNvSpPr/>
              <p:nvPr/>
            </p:nvSpPr>
            <p:spPr>
              <a:xfrm>
                <a:off x="836476" y="2708920"/>
                <a:ext cx="288032" cy="28803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 dirty="0">
                    <a:solidFill>
                      <a:schemeClr val="tx1"/>
                    </a:solidFill>
                  </a:rPr>
                  <a:t>5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4354B51C-B696-4FB3-AA4B-A18B8DA0593A}"/>
                  </a:ext>
                </a:extLst>
              </p:cNvPr>
              <p:cNvSpPr/>
              <p:nvPr/>
            </p:nvSpPr>
            <p:spPr>
              <a:xfrm>
                <a:off x="1331640" y="2708920"/>
                <a:ext cx="288032" cy="28803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 dirty="0">
                    <a:solidFill>
                      <a:schemeClr val="tx1"/>
                    </a:solidFill>
                  </a:rPr>
                  <a:t>6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1CEB0D7D-D345-4DD8-A8B3-000A30A1EF0E}"/>
                  </a:ext>
                </a:extLst>
              </p:cNvPr>
              <p:cNvSpPr/>
              <p:nvPr/>
            </p:nvSpPr>
            <p:spPr>
              <a:xfrm>
                <a:off x="2938772" y="2847718"/>
                <a:ext cx="288032" cy="28803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 dirty="0">
                    <a:solidFill>
                      <a:schemeClr val="tx1"/>
                    </a:solidFill>
                  </a:rPr>
                  <a:t>7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08CECCC6-DD4B-420B-9A8B-6C20E240A719}"/>
                  </a:ext>
                </a:extLst>
              </p:cNvPr>
              <p:cNvSpPr/>
              <p:nvPr/>
            </p:nvSpPr>
            <p:spPr>
              <a:xfrm>
                <a:off x="3431259" y="2833708"/>
                <a:ext cx="288032" cy="28803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 dirty="0">
                    <a:solidFill>
                      <a:schemeClr val="tx1"/>
                    </a:solidFill>
                  </a:rPr>
                  <a:t>8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2CC9FBC2-FBB6-4045-9389-B0A63DA6C93A}"/>
                  </a:ext>
                </a:extLst>
              </p:cNvPr>
              <p:cNvSpPr/>
              <p:nvPr/>
            </p:nvSpPr>
            <p:spPr>
              <a:xfrm>
                <a:off x="836476" y="4885316"/>
                <a:ext cx="783196" cy="5040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>
                    <a:solidFill>
                      <a:schemeClr val="tx1"/>
                    </a:solidFill>
                  </a:rPr>
                  <a:t>10</a:t>
                </a:r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E884478B-66D4-45A7-9105-CC8A7FE27642}"/>
                  </a:ext>
                </a:extLst>
              </p:cNvPr>
              <p:cNvSpPr/>
              <p:nvPr/>
            </p:nvSpPr>
            <p:spPr>
              <a:xfrm>
                <a:off x="2118910" y="3717032"/>
                <a:ext cx="288032" cy="28803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 dirty="0">
                    <a:solidFill>
                      <a:schemeClr val="tx1"/>
                    </a:solidFill>
                  </a:rPr>
                  <a:t>9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타원 21">
                <a:extLst>
                  <a:ext uri="{FF2B5EF4-FFF2-40B4-BE49-F238E27FC236}">
                    <a16:creationId xmlns:a16="http://schemas.microsoft.com/office/drawing/2014/main" id="{12770153-69EC-4B9A-8509-2D1D04ED4F87}"/>
                  </a:ext>
                </a:extLst>
              </p:cNvPr>
              <p:cNvSpPr/>
              <p:nvPr/>
            </p:nvSpPr>
            <p:spPr>
              <a:xfrm>
                <a:off x="2985688" y="4867734"/>
                <a:ext cx="733604" cy="5040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>
                    <a:solidFill>
                      <a:schemeClr val="tx1"/>
                    </a:solidFill>
                  </a:rPr>
                  <a:t>11</a:t>
                </a:r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타원 22">
                <a:extLst>
                  <a:ext uri="{FF2B5EF4-FFF2-40B4-BE49-F238E27FC236}">
                    <a16:creationId xmlns:a16="http://schemas.microsoft.com/office/drawing/2014/main" id="{782D47F0-BB29-4A32-94F5-C5B07D44BC41}"/>
                  </a:ext>
                </a:extLst>
              </p:cNvPr>
              <p:cNvSpPr/>
              <p:nvPr/>
            </p:nvSpPr>
            <p:spPr>
              <a:xfrm>
                <a:off x="4390646" y="3730173"/>
                <a:ext cx="675773" cy="5040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>
                    <a:solidFill>
                      <a:schemeClr val="tx1"/>
                    </a:solidFill>
                  </a:rPr>
                  <a:t>12</a:t>
                </a:r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타원 23">
                <a:extLst>
                  <a:ext uri="{FF2B5EF4-FFF2-40B4-BE49-F238E27FC236}">
                    <a16:creationId xmlns:a16="http://schemas.microsoft.com/office/drawing/2014/main" id="{7E272DA2-CADD-4464-8B00-EAC2CD029CB6}"/>
                  </a:ext>
                </a:extLst>
              </p:cNvPr>
              <p:cNvSpPr/>
              <p:nvPr/>
            </p:nvSpPr>
            <p:spPr>
              <a:xfrm>
                <a:off x="5085308" y="4509120"/>
                <a:ext cx="735447" cy="5040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>
                    <a:solidFill>
                      <a:schemeClr val="tx1"/>
                    </a:solidFill>
                  </a:rPr>
                  <a:t>13</a:t>
                </a:r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타원 24">
                <a:extLst>
                  <a:ext uri="{FF2B5EF4-FFF2-40B4-BE49-F238E27FC236}">
                    <a16:creationId xmlns:a16="http://schemas.microsoft.com/office/drawing/2014/main" id="{5CB5F2A9-B817-4C0B-BB7B-4033153E8E53}"/>
                  </a:ext>
                </a:extLst>
              </p:cNvPr>
              <p:cNvSpPr/>
              <p:nvPr/>
            </p:nvSpPr>
            <p:spPr>
              <a:xfrm>
                <a:off x="5806961" y="4527485"/>
                <a:ext cx="688862" cy="5040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>
                    <a:solidFill>
                      <a:schemeClr val="tx1"/>
                    </a:solidFill>
                  </a:rPr>
                  <a:t>14</a:t>
                </a:r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타원 25">
                <a:extLst>
                  <a:ext uri="{FF2B5EF4-FFF2-40B4-BE49-F238E27FC236}">
                    <a16:creationId xmlns:a16="http://schemas.microsoft.com/office/drawing/2014/main" id="{D6633CF0-1100-4318-8994-A5910C843090}"/>
                  </a:ext>
                </a:extLst>
              </p:cNvPr>
              <p:cNvSpPr/>
              <p:nvPr/>
            </p:nvSpPr>
            <p:spPr>
              <a:xfrm>
                <a:off x="5085307" y="5183560"/>
                <a:ext cx="714912" cy="5040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>
                    <a:solidFill>
                      <a:schemeClr val="tx1"/>
                    </a:solidFill>
                  </a:rPr>
                  <a:t>15</a:t>
                </a:r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타원 26">
                <a:extLst>
                  <a:ext uri="{FF2B5EF4-FFF2-40B4-BE49-F238E27FC236}">
                    <a16:creationId xmlns:a16="http://schemas.microsoft.com/office/drawing/2014/main" id="{BB4B3475-EE08-4905-8DED-7DCCB1D6A93B}"/>
                  </a:ext>
                </a:extLst>
              </p:cNvPr>
              <p:cNvSpPr/>
              <p:nvPr/>
            </p:nvSpPr>
            <p:spPr>
              <a:xfrm>
                <a:off x="5800217" y="5201925"/>
                <a:ext cx="735446" cy="5040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>
                    <a:solidFill>
                      <a:schemeClr val="tx1"/>
                    </a:solidFill>
                  </a:rPr>
                  <a:t>16</a:t>
                </a:r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B967CD44-E777-4E0A-995E-493B70A4B6A1}"/>
                </a:ext>
              </a:extLst>
            </p:cNvPr>
            <p:cNvGrpSpPr/>
            <p:nvPr/>
          </p:nvGrpSpPr>
          <p:grpSpPr>
            <a:xfrm>
              <a:off x="5377502" y="1797069"/>
              <a:ext cx="2976533" cy="4912078"/>
              <a:chOff x="6243328" y="421225"/>
              <a:chExt cx="3195702" cy="6126936"/>
            </a:xfrm>
          </p:grpSpPr>
          <p:sp>
            <p:nvSpPr>
              <p:cNvPr id="28" name="타원 27">
                <a:extLst>
                  <a:ext uri="{FF2B5EF4-FFF2-40B4-BE49-F238E27FC236}">
                    <a16:creationId xmlns:a16="http://schemas.microsoft.com/office/drawing/2014/main" id="{7F523349-2302-466C-9194-A8CBFA4A521D}"/>
                  </a:ext>
                </a:extLst>
              </p:cNvPr>
              <p:cNvSpPr/>
              <p:nvPr/>
            </p:nvSpPr>
            <p:spPr>
              <a:xfrm>
                <a:off x="6858653" y="421225"/>
                <a:ext cx="288032" cy="28803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 dirty="0">
                    <a:solidFill>
                      <a:schemeClr val="tx1"/>
                    </a:solidFill>
                  </a:rPr>
                  <a:t>1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타원 28">
                <a:extLst>
                  <a:ext uri="{FF2B5EF4-FFF2-40B4-BE49-F238E27FC236}">
                    <a16:creationId xmlns:a16="http://schemas.microsoft.com/office/drawing/2014/main" id="{E6C8D919-0449-4E92-B0CE-5BCDCCEB7835}"/>
                  </a:ext>
                </a:extLst>
              </p:cNvPr>
              <p:cNvSpPr/>
              <p:nvPr/>
            </p:nvSpPr>
            <p:spPr>
              <a:xfrm>
                <a:off x="6858653" y="843479"/>
                <a:ext cx="288032" cy="28803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 dirty="0">
                    <a:solidFill>
                      <a:schemeClr val="tx1"/>
                    </a:solidFill>
                  </a:rPr>
                  <a:t>2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타원 29">
                <a:extLst>
                  <a:ext uri="{FF2B5EF4-FFF2-40B4-BE49-F238E27FC236}">
                    <a16:creationId xmlns:a16="http://schemas.microsoft.com/office/drawing/2014/main" id="{719275A9-9B8E-4DAD-870F-6F9B3626A0C1}"/>
                  </a:ext>
                </a:extLst>
              </p:cNvPr>
              <p:cNvSpPr/>
              <p:nvPr/>
            </p:nvSpPr>
            <p:spPr>
              <a:xfrm>
                <a:off x="6858653" y="1260453"/>
                <a:ext cx="288032" cy="28803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 dirty="0">
                    <a:solidFill>
                      <a:schemeClr val="tx1"/>
                    </a:solidFill>
                  </a:rPr>
                  <a:t>3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타원 30">
                <a:extLst>
                  <a:ext uri="{FF2B5EF4-FFF2-40B4-BE49-F238E27FC236}">
                    <a16:creationId xmlns:a16="http://schemas.microsoft.com/office/drawing/2014/main" id="{C5CA3797-F24A-4952-B66F-0856B2B892AD}"/>
                  </a:ext>
                </a:extLst>
              </p:cNvPr>
              <p:cNvSpPr/>
              <p:nvPr/>
            </p:nvSpPr>
            <p:spPr>
              <a:xfrm>
                <a:off x="6851938" y="1694186"/>
                <a:ext cx="288032" cy="28803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 dirty="0">
                    <a:solidFill>
                      <a:schemeClr val="tx1"/>
                    </a:solidFill>
                  </a:rPr>
                  <a:t>4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타원 31">
                <a:extLst>
                  <a:ext uri="{FF2B5EF4-FFF2-40B4-BE49-F238E27FC236}">
                    <a16:creationId xmlns:a16="http://schemas.microsoft.com/office/drawing/2014/main" id="{0DF5E5CC-A8F7-4D28-8C38-D9CABB14CB37}"/>
                  </a:ext>
                </a:extLst>
              </p:cNvPr>
              <p:cNvSpPr/>
              <p:nvPr/>
            </p:nvSpPr>
            <p:spPr>
              <a:xfrm>
                <a:off x="6862092" y="2103068"/>
                <a:ext cx="288032" cy="28803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 dirty="0">
                    <a:solidFill>
                      <a:schemeClr val="tx1"/>
                    </a:solidFill>
                  </a:rPr>
                  <a:t>5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타원 32">
                <a:extLst>
                  <a:ext uri="{FF2B5EF4-FFF2-40B4-BE49-F238E27FC236}">
                    <a16:creationId xmlns:a16="http://schemas.microsoft.com/office/drawing/2014/main" id="{6AD18346-218B-4142-B16E-7A927C9336F3}"/>
                  </a:ext>
                </a:extLst>
              </p:cNvPr>
              <p:cNvSpPr/>
              <p:nvPr/>
            </p:nvSpPr>
            <p:spPr>
              <a:xfrm>
                <a:off x="6854869" y="2510479"/>
                <a:ext cx="288032" cy="28803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 dirty="0">
                    <a:solidFill>
                      <a:schemeClr val="tx1"/>
                    </a:solidFill>
                  </a:rPr>
                  <a:t>6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타원 33">
                <a:extLst>
                  <a:ext uri="{FF2B5EF4-FFF2-40B4-BE49-F238E27FC236}">
                    <a16:creationId xmlns:a16="http://schemas.microsoft.com/office/drawing/2014/main" id="{AA9133BE-EE6A-4644-822D-CC97D0F58C02}"/>
                  </a:ext>
                </a:extLst>
              </p:cNvPr>
              <p:cNvSpPr/>
              <p:nvPr/>
            </p:nvSpPr>
            <p:spPr>
              <a:xfrm>
                <a:off x="6862092" y="2935327"/>
                <a:ext cx="288032" cy="28803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 dirty="0">
                    <a:solidFill>
                      <a:schemeClr val="tx1"/>
                    </a:solidFill>
                  </a:rPr>
                  <a:t>7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타원 34">
                <a:extLst>
                  <a:ext uri="{FF2B5EF4-FFF2-40B4-BE49-F238E27FC236}">
                    <a16:creationId xmlns:a16="http://schemas.microsoft.com/office/drawing/2014/main" id="{48CBD57D-F1B0-49A9-AD26-5A2B927CC22B}"/>
                  </a:ext>
                </a:extLst>
              </p:cNvPr>
              <p:cNvSpPr/>
              <p:nvPr/>
            </p:nvSpPr>
            <p:spPr>
              <a:xfrm>
                <a:off x="6858653" y="3429000"/>
                <a:ext cx="288032" cy="28803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 dirty="0">
                    <a:solidFill>
                      <a:schemeClr val="tx1"/>
                    </a:solidFill>
                  </a:rPr>
                  <a:t>8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타원 35">
                <a:extLst>
                  <a:ext uri="{FF2B5EF4-FFF2-40B4-BE49-F238E27FC236}">
                    <a16:creationId xmlns:a16="http://schemas.microsoft.com/office/drawing/2014/main" id="{4DD88397-6035-45F4-A0DF-7F39EAE9A512}"/>
                  </a:ext>
                </a:extLst>
              </p:cNvPr>
              <p:cNvSpPr/>
              <p:nvPr/>
            </p:nvSpPr>
            <p:spPr>
              <a:xfrm>
                <a:off x="6858653" y="3846627"/>
                <a:ext cx="288032" cy="28803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 dirty="0">
                    <a:solidFill>
                      <a:schemeClr val="tx1"/>
                    </a:solidFill>
                  </a:rPr>
                  <a:t>9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타원 39">
                <a:extLst>
                  <a:ext uri="{FF2B5EF4-FFF2-40B4-BE49-F238E27FC236}">
                    <a16:creationId xmlns:a16="http://schemas.microsoft.com/office/drawing/2014/main" id="{304C77AE-6E7E-409C-BE07-037375416670}"/>
                  </a:ext>
                </a:extLst>
              </p:cNvPr>
              <p:cNvSpPr/>
              <p:nvPr/>
            </p:nvSpPr>
            <p:spPr>
              <a:xfrm>
                <a:off x="6696834" y="4275457"/>
                <a:ext cx="541171" cy="50405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>
                    <a:solidFill>
                      <a:schemeClr val="tx1"/>
                    </a:solidFill>
                  </a:rPr>
                  <a:t>10</a:t>
                </a:r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타원 40">
                <a:extLst>
                  <a:ext uri="{FF2B5EF4-FFF2-40B4-BE49-F238E27FC236}">
                    <a16:creationId xmlns:a16="http://schemas.microsoft.com/office/drawing/2014/main" id="{3EE77F31-69F2-4934-B147-CD1BC2BFE264}"/>
                  </a:ext>
                </a:extLst>
              </p:cNvPr>
              <p:cNvSpPr/>
              <p:nvPr/>
            </p:nvSpPr>
            <p:spPr>
              <a:xfrm>
                <a:off x="6696834" y="4878334"/>
                <a:ext cx="541171" cy="50405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>
                    <a:solidFill>
                      <a:schemeClr val="tx1"/>
                    </a:solidFill>
                  </a:rPr>
                  <a:t>11</a:t>
                </a:r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타원 41">
                <a:extLst>
                  <a:ext uri="{FF2B5EF4-FFF2-40B4-BE49-F238E27FC236}">
                    <a16:creationId xmlns:a16="http://schemas.microsoft.com/office/drawing/2014/main" id="{E5E20EB3-34C3-4353-B05B-5AA4D866C56A}"/>
                  </a:ext>
                </a:extLst>
              </p:cNvPr>
              <p:cNvSpPr/>
              <p:nvPr/>
            </p:nvSpPr>
            <p:spPr>
              <a:xfrm>
                <a:off x="6661734" y="5461220"/>
                <a:ext cx="577767" cy="50405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>
                    <a:solidFill>
                      <a:schemeClr val="tx1"/>
                    </a:solidFill>
                  </a:rPr>
                  <a:t>12</a:t>
                </a:r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타원 42">
                <a:extLst>
                  <a:ext uri="{FF2B5EF4-FFF2-40B4-BE49-F238E27FC236}">
                    <a16:creationId xmlns:a16="http://schemas.microsoft.com/office/drawing/2014/main" id="{B2CB56E5-6A96-40C3-B468-BCE25FA3896E}"/>
                  </a:ext>
                </a:extLst>
              </p:cNvPr>
              <p:cNvSpPr/>
              <p:nvPr/>
            </p:nvSpPr>
            <p:spPr>
              <a:xfrm>
                <a:off x="6243328" y="6044105"/>
                <a:ext cx="577765" cy="50405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>
                    <a:solidFill>
                      <a:schemeClr val="tx1"/>
                    </a:solidFill>
                  </a:rPr>
                  <a:t>13</a:t>
                </a:r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타원 43">
                <a:extLst>
                  <a:ext uri="{FF2B5EF4-FFF2-40B4-BE49-F238E27FC236}">
                    <a16:creationId xmlns:a16="http://schemas.microsoft.com/office/drawing/2014/main" id="{C74ACD6D-6ECF-411A-856D-856D28459A71}"/>
                  </a:ext>
                </a:extLst>
              </p:cNvPr>
              <p:cNvSpPr/>
              <p:nvPr/>
            </p:nvSpPr>
            <p:spPr>
              <a:xfrm>
                <a:off x="7021647" y="6007374"/>
                <a:ext cx="577767" cy="50405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>
                    <a:solidFill>
                      <a:schemeClr val="tx1"/>
                    </a:solidFill>
                  </a:rPr>
                  <a:t>16</a:t>
                </a:r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EF40052-D8D3-47CE-8C91-F13479075EB6}"/>
                  </a:ext>
                </a:extLst>
              </p:cNvPr>
              <p:cNvSpPr txBox="1"/>
              <p:nvPr/>
            </p:nvSpPr>
            <p:spPr>
              <a:xfrm>
                <a:off x="6753454" y="6046551"/>
                <a:ext cx="214317" cy="4606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~</a:t>
                </a:r>
                <a:endParaRPr lang="ko-KR" altLang="en-US" dirty="0"/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2701E4A6-5EEF-462F-BB7B-8BAC5917B356}"/>
                  </a:ext>
                </a:extLst>
              </p:cNvPr>
              <p:cNvSpPr txBox="1"/>
              <p:nvPr/>
            </p:nvSpPr>
            <p:spPr>
              <a:xfrm>
                <a:off x="7238002" y="476672"/>
                <a:ext cx="1874186" cy="3263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dirty="0"/>
                  <a:t>농부 집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ED0DA44B-9AA2-4567-892B-21359570CD41}"/>
                  </a:ext>
                </a:extLst>
              </p:cNvPr>
              <p:cNvSpPr txBox="1"/>
              <p:nvPr/>
            </p:nvSpPr>
            <p:spPr>
              <a:xfrm>
                <a:off x="7238002" y="866401"/>
                <a:ext cx="1874186" cy="3263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dirty="0"/>
                  <a:t>백수 집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D3AB4848-C935-43EC-9FBE-E91E4789E81E}"/>
                  </a:ext>
                </a:extLst>
              </p:cNvPr>
              <p:cNvSpPr txBox="1"/>
              <p:nvPr/>
            </p:nvSpPr>
            <p:spPr>
              <a:xfrm>
                <a:off x="7189486" y="1298539"/>
                <a:ext cx="1874186" cy="3263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dirty="0"/>
                  <a:t>정육점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A507413E-8B17-4806-95A9-EDDC6664CBC6}"/>
                  </a:ext>
                </a:extLst>
              </p:cNvPr>
              <p:cNvSpPr txBox="1"/>
              <p:nvPr/>
            </p:nvSpPr>
            <p:spPr>
              <a:xfrm>
                <a:off x="7192344" y="1715982"/>
                <a:ext cx="1874186" cy="3263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dirty="0"/>
                  <a:t>정육점 사장 집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52186008-BC6A-4A29-88CA-B82E913EE6CE}"/>
                  </a:ext>
                </a:extLst>
              </p:cNvPr>
              <p:cNvSpPr txBox="1"/>
              <p:nvPr/>
            </p:nvSpPr>
            <p:spPr>
              <a:xfrm>
                <a:off x="7146685" y="2128469"/>
                <a:ext cx="1874186" cy="3263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dirty="0"/>
                  <a:t>마을 이장 집 </a:t>
                </a:r>
                <a:r>
                  <a:rPr lang="en-US" altLang="ko-KR" sz="1100" dirty="0"/>
                  <a:t>(</a:t>
                </a:r>
                <a:r>
                  <a:rPr lang="ko-KR" altLang="en-US" sz="1100" dirty="0"/>
                  <a:t>마켓 사장</a:t>
                </a:r>
                <a:r>
                  <a:rPr lang="en-US" altLang="ko-KR" sz="1100" dirty="0"/>
                  <a:t>)</a:t>
                </a:r>
                <a:endParaRPr lang="ko-KR" altLang="en-US" sz="1100" dirty="0"/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ACBC8C6A-65D4-4036-A5FF-4CF79D66A91B}"/>
                  </a:ext>
                </a:extLst>
              </p:cNvPr>
              <p:cNvSpPr txBox="1"/>
              <p:nvPr/>
            </p:nvSpPr>
            <p:spPr>
              <a:xfrm>
                <a:off x="7189486" y="2531898"/>
                <a:ext cx="1874186" cy="3263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dirty="0"/>
                  <a:t>마켓</a:t>
                </a: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FDEB0E07-40C9-4D35-8CC4-72638C8EF086}"/>
                  </a:ext>
                </a:extLst>
              </p:cNvPr>
              <p:cNvSpPr txBox="1"/>
              <p:nvPr/>
            </p:nvSpPr>
            <p:spPr>
              <a:xfrm>
                <a:off x="7139970" y="2935327"/>
                <a:ext cx="1874186" cy="3263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dirty="0"/>
                  <a:t>주인공 집</a:t>
                </a: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E66D5FA4-6AAF-471C-A5F4-C437C54415C8}"/>
                  </a:ext>
                </a:extLst>
              </p:cNvPr>
              <p:cNvSpPr txBox="1"/>
              <p:nvPr/>
            </p:nvSpPr>
            <p:spPr>
              <a:xfrm>
                <a:off x="7139970" y="3417240"/>
                <a:ext cx="1874186" cy="3263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dirty="0"/>
                  <a:t>꽃집 아가씨 집</a:t>
                </a: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838911FA-7972-415E-9D14-DDC61FD0F1E9}"/>
                  </a:ext>
                </a:extLst>
              </p:cNvPr>
              <p:cNvSpPr txBox="1"/>
              <p:nvPr/>
            </p:nvSpPr>
            <p:spPr>
              <a:xfrm>
                <a:off x="7189486" y="3843891"/>
                <a:ext cx="1874186" cy="3263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dirty="0"/>
                  <a:t>마을 회관</a:t>
                </a: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B77A8E5E-AE33-455F-85E0-D7DC07B88DE0}"/>
                  </a:ext>
                </a:extLst>
              </p:cNvPr>
              <p:cNvSpPr txBox="1"/>
              <p:nvPr/>
            </p:nvSpPr>
            <p:spPr>
              <a:xfrm>
                <a:off x="7238002" y="4350783"/>
                <a:ext cx="1874186" cy="3263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dirty="0" err="1"/>
                  <a:t>세쌍둥이</a:t>
                </a:r>
                <a:r>
                  <a:rPr lang="ko-KR" altLang="en-US" sz="1100" dirty="0"/>
                  <a:t> 집</a:t>
                </a: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73033546-FFE3-4AAE-81DA-41EC45F571D6}"/>
                  </a:ext>
                </a:extLst>
              </p:cNvPr>
              <p:cNvSpPr txBox="1"/>
              <p:nvPr/>
            </p:nvSpPr>
            <p:spPr>
              <a:xfrm>
                <a:off x="7269814" y="4953848"/>
                <a:ext cx="1874186" cy="3263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dirty="0"/>
                  <a:t>병원 및 의사 집</a:t>
                </a: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1B29CC65-A492-432A-86A8-9690E4A39D21}"/>
                  </a:ext>
                </a:extLst>
              </p:cNvPr>
              <p:cNvSpPr txBox="1"/>
              <p:nvPr/>
            </p:nvSpPr>
            <p:spPr>
              <a:xfrm>
                <a:off x="7269814" y="5552666"/>
                <a:ext cx="1874186" cy="3263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dirty="0"/>
                  <a:t>고아원</a:t>
                </a: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7A910789-0181-4F5A-95F6-44854C32C276}"/>
                  </a:ext>
                </a:extLst>
              </p:cNvPr>
              <p:cNvSpPr txBox="1"/>
              <p:nvPr/>
            </p:nvSpPr>
            <p:spPr>
              <a:xfrm>
                <a:off x="7564844" y="6125654"/>
                <a:ext cx="1874186" cy="3263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dirty="0"/>
                  <a:t>고아원 아이들 숙소</a:t>
                </a:r>
              </a:p>
            </p:txBody>
          </p:sp>
        </p:grp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ACB2B146-175F-4A30-A499-DC63FC5A4412}"/>
              </a:ext>
            </a:extLst>
          </p:cNvPr>
          <p:cNvSpPr txBox="1"/>
          <p:nvPr/>
        </p:nvSpPr>
        <p:spPr>
          <a:xfrm>
            <a:off x="2023116" y="216122"/>
            <a:ext cx="80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1.1 </a:t>
            </a:r>
            <a:r>
              <a:rPr lang="ko-KR" altLang="en-US" dirty="0"/>
              <a:t>맵</a:t>
            </a:r>
          </a:p>
        </p:txBody>
      </p:sp>
    </p:spTree>
    <p:extLst>
      <p:ext uri="{BB962C8B-B14F-4D97-AF65-F5344CB8AC3E}">
        <p14:creationId xmlns:p14="http://schemas.microsoft.com/office/powerpoint/2010/main" val="3111968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576" y="1268760"/>
            <a:ext cx="3390460" cy="5015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02B9D10F-57AA-414F-AC8C-91B81BFCDE64}"/>
              </a:ext>
            </a:extLst>
          </p:cNvPr>
          <p:cNvGrpSpPr/>
          <p:nvPr/>
        </p:nvGrpSpPr>
        <p:grpSpPr>
          <a:xfrm>
            <a:off x="1524000" y="0"/>
            <a:ext cx="9144000" cy="838914"/>
            <a:chOff x="-42884" y="-18669"/>
            <a:chExt cx="9144000" cy="838914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CC9DA3AD-7EF6-468C-A2DC-1C446E897CB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42884" y="-18669"/>
              <a:ext cx="9144000" cy="838914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5D29A5C-7B26-4D12-9137-CC90EFE3E9B9}"/>
                </a:ext>
              </a:extLst>
            </p:cNvPr>
            <p:cNvSpPr txBox="1"/>
            <p:nvPr/>
          </p:nvSpPr>
          <p:spPr>
            <a:xfrm>
              <a:off x="7380312" y="247299"/>
              <a:ext cx="166563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b="1" dirty="0">
                  <a:latin typeface="Matura MT Script Capitals" panose="03020802060602070202" pitchFamily="66" charset="0"/>
                </a:rPr>
                <a:t>Team Agis</a:t>
              </a:r>
              <a:endParaRPr lang="ko-KR" altLang="en-US" dirty="0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FFBE073A-6600-4F59-8BAF-E77F4FBC5A07}"/>
              </a:ext>
            </a:extLst>
          </p:cNvPr>
          <p:cNvSpPr txBox="1"/>
          <p:nvPr/>
        </p:nvSpPr>
        <p:spPr>
          <a:xfrm>
            <a:off x="2023115" y="21612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1.2 </a:t>
            </a:r>
            <a:r>
              <a:rPr lang="ko-KR" altLang="en-US" dirty="0"/>
              <a:t>퀘스트 </a:t>
            </a:r>
            <a:r>
              <a:rPr lang="en-US" altLang="ko-KR" dirty="0"/>
              <a:t>UI</a:t>
            </a:r>
            <a:endParaRPr lang="ko-KR" altLang="en-US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53F9E2CF-D504-49E0-BC68-4A2C0BE9AF2A}"/>
              </a:ext>
            </a:extLst>
          </p:cNvPr>
          <p:cNvGrpSpPr/>
          <p:nvPr/>
        </p:nvGrpSpPr>
        <p:grpSpPr>
          <a:xfrm>
            <a:off x="6744072" y="1255290"/>
            <a:ext cx="4876800" cy="4876800"/>
            <a:chOff x="3015231" y="109591"/>
            <a:chExt cx="4876800" cy="4876800"/>
          </a:xfrm>
        </p:grpSpPr>
        <p:pic>
          <p:nvPicPr>
            <p:cNvPr id="8" name="Picture 2" descr="Free Icon | Four squares button of view options">
              <a:extLst>
                <a:ext uri="{FF2B5EF4-FFF2-40B4-BE49-F238E27FC236}">
                  <a16:creationId xmlns:a16="http://schemas.microsoft.com/office/drawing/2014/main" id="{A2B3ECBA-456E-4C07-8B6A-152E70BAA3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5231" y="109591"/>
              <a:ext cx="4876800" cy="4876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E8DB939E-F355-41D3-8A6A-2488B8F6DCB3}"/>
                </a:ext>
              </a:extLst>
            </p:cNvPr>
            <p:cNvSpPr/>
            <p:nvPr/>
          </p:nvSpPr>
          <p:spPr>
            <a:xfrm>
              <a:off x="3372962" y="3088731"/>
              <a:ext cx="1584176" cy="1586764"/>
            </a:xfrm>
            <a:prstGeom prst="roundRect">
              <a:avLst>
                <a:gd name="adj" fmla="val 9624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90425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EEB4F8-D47E-46ED-AEB9-AF15482B1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1143000"/>
          </a:xfrm>
          <a:solidFill>
            <a:schemeClr val="bg1">
              <a:lumMod val="50000"/>
            </a:schemeClr>
          </a:solidFill>
        </p:spPr>
        <p:txBody>
          <a:bodyPr/>
          <a:lstStyle/>
          <a:p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707E1BBB-6B8A-4164-AF59-918C45DC8EDE}"/>
              </a:ext>
            </a:extLst>
          </p:cNvPr>
          <p:cNvGrpSpPr/>
          <p:nvPr/>
        </p:nvGrpSpPr>
        <p:grpSpPr>
          <a:xfrm>
            <a:off x="2351585" y="1484784"/>
            <a:ext cx="5084947" cy="5121944"/>
            <a:chOff x="-42428" y="1619424"/>
            <a:chExt cx="5084947" cy="5121944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AA040F99-4DB2-45D8-8ED3-B7B21BCDD8CD}"/>
                </a:ext>
              </a:extLst>
            </p:cNvPr>
            <p:cNvSpPr/>
            <p:nvPr/>
          </p:nvSpPr>
          <p:spPr>
            <a:xfrm>
              <a:off x="-42428" y="1619424"/>
              <a:ext cx="2448272" cy="2448272"/>
            </a:xfrm>
            <a:prstGeom prst="roundRect">
              <a:avLst>
                <a:gd name="adj" fmla="val 8327"/>
              </a:avLst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tx1"/>
                  </a:solidFill>
                </a:rPr>
                <a:t>은은한 공포와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b="1" dirty="0">
                  <a:solidFill>
                    <a:schemeClr val="tx1"/>
                  </a:solidFill>
                </a:rPr>
                <a:t>흥미로움</a:t>
              </a:r>
            </a:p>
          </p:txBody>
        </p:sp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0C6D737B-1228-41B0-B62B-3CD9561018C1}"/>
                </a:ext>
              </a:extLst>
            </p:cNvPr>
            <p:cNvSpPr/>
            <p:nvPr/>
          </p:nvSpPr>
          <p:spPr>
            <a:xfrm>
              <a:off x="2594247" y="1619424"/>
              <a:ext cx="2448272" cy="2448272"/>
            </a:xfrm>
            <a:prstGeom prst="roundRect">
              <a:avLst>
                <a:gd name="adj" fmla="val 8327"/>
              </a:avLst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b="1" kern="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  <a:p>
              <a:pPr algn="ctr"/>
              <a:r>
                <a:rPr lang="ko-KR" altLang="en-US" b="1" kern="1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확실성 없는 </a:t>
              </a:r>
              <a:endParaRPr lang="en-US" altLang="ko-KR" b="1" kern="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  <a:p>
              <a:pPr algn="ctr"/>
              <a:r>
                <a:rPr lang="ko-KR" altLang="en-US" b="1" kern="1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이야기 진행</a:t>
              </a:r>
              <a:r>
                <a:rPr lang="ko-KR" altLang="ko-KR" b="1" kern="1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endParaRPr lang="ko-KR" altLang="ko-KR" kern="100" dirty="0">
                <a:noFill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  <a:p>
              <a:pPr algn="ctr"/>
              <a:endParaRPr lang="ko-KR" altLang="en-US" dirty="0"/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B49FD741-2F04-40C3-82E1-5647DBCB059D}"/>
                </a:ext>
              </a:extLst>
            </p:cNvPr>
            <p:cNvSpPr/>
            <p:nvPr/>
          </p:nvSpPr>
          <p:spPr>
            <a:xfrm>
              <a:off x="-42428" y="4293096"/>
              <a:ext cx="2448272" cy="2448272"/>
            </a:xfrm>
            <a:prstGeom prst="roundRect">
              <a:avLst>
                <a:gd name="adj" fmla="val 8327"/>
              </a:avLst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ko-KR" b="1" dirty="0">
                  <a:solidFill>
                    <a:srgbClr val="000000"/>
                  </a:solidFill>
                  <a:ea typeface="맑은 고딕" panose="020B0503020000020004" pitchFamily="50" charset="-127"/>
                  <a:cs typeface="Times New Roman" panose="02020603050405020304" pitchFamily="18" charset="0"/>
                </a:rPr>
                <a:t>일정확률로 </a:t>
              </a:r>
              <a:endParaRPr lang="en-US" altLang="ko-KR" b="1" dirty="0">
                <a:solidFill>
                  <a:srgbClr val="000000"/>
                </a:solidFill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  <a:p>
              <a:pPr algn="ctr"/>
              <a:r>
                <a:rPr lang="ko-KR" altLang="en-US" b="1" dirty="0">
                  <a:solidFill>
                    <a:srgbClr val="000000"/>
                  </a:solidFill>
                  <a:ea typeface="맑은 고딕" panose="020B0503020000020004" pitchFamily="50" charset="-127"/>
                  <a:cs typeface="Times New Roman" panose="02020603050405020304" pitchFamily="18" charset="0"/>
                </a:rPr>
                <a:t>발생하는</a:t>
              </a:r>
              <a:r>
                <a:rPr lang="en-US" altLang="ko-KR" b="1" dirty="0">
                  <a:solidFill>
                    <a:srgbClr val="000000"/>
                  </a:solidFill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ko-KR" b="1" dirty="0">
                  <a:solidFill>
                    <a:srgbClr val="000000"/>
                  </a:solidFill>
                  <a:ea typeface="맑은 고딕" panose="020B0503020000020004" pitchFamily="50" charset="-127"/>
                  <a:cs typeface="Times New Roman" panose="02020603050405020304" pitchFamily="18" charset="0"/>
                </a:rPr>
                <a:t>변수</a:t>
              </a:r>
              <a:endParaRPr lang="ko-KR" altLang="en-US" dirty="0"/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55805222-B9C5-485A-A594-546FEE77AC52}"/>
                </a:ext>
              </a:extLst>
            </p:cNvPr>
            <p:cNvSpPr/>
            <p:nvPr/>
          </p:nvSpPr>
          <p:spPr>
            <a:xfrm>
              <a:off x="2594247" y="4293096"/>
              <a:ext cx="2448272" cy="2448272"/>
            </a:xfrm>
            <a:prstGeom prst="roundRect">
              <a:avLst>
                <a:gd name="adj" fmla="val 8327"/>
              </a:avLst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ko-KR" b="1" dirty="0">
                  <a:solidFill>
                    <a:srgbClr val="000000"/>
                  </a:solidFill>
                  <a:ea typeface="맑은 고딕" panose="020B0503020000020004" pitchFamily="50" charset="-127"/>
                  <a:cs typeface="Times New Roman" panose="02020603050405020304" pitchFamily="18" charset="0"/>
                </a:rPr>
                <a:t>선택</a:t>
              </a:r>
              <a:r>
                <a:rPr lang="ko-KR" altLang="en-US" b="1" dirty="0">
                  <a:solidFill>
                    <a:srgbClr val="000000"/>
                  </a:solidFill>
                  <a:ea typeface="맑은 고딕" panose="020B0503020000020004" pitchFamily="50" charset="-127"/>
                  <a:cs typeface="Times New Roman" panose="02020603050405020304" pitchFamily="18" charset="0"/>
                </a:rPr>
                <a:t>들</a:t>
              </a:r>
              <a:r>
                <a:rPr lang="ko-KR" altLang="ko-KR" b="1" dirty="0">
                  <a:solidFill>
                    <a:srgbClr val="000000"/>
                  </a:solidFill>
                  <a:ea typeface="맑은 고딕" panose="020B0503020000020004" pitchFamily="50" charset="-127"/>
                  <a:cs typeface="Times New Roman" panose="02020603050405020304" pitchFamily="18" charset="0"/>
                </a:rPr>
                <a:t>에 따른 </a:t>
              </a:r>
              <a:endParaRPr lang="en-US" altLang="ko-KR" b="1" dirty="0">
                <a:solidFill>
                  <a:srgbClr val="000000"/>
                </a:solidFill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  <a:p>
              <a:pPr algn="ctr"/>
              <a:r>
                <a:rPr lang="ko-KR" altLang="ko-KR" b="1" dirty="0">
                  <a:solidFill>
                    <a:srgbClr val="000000"/>
                  </a:solidFill>
                  <a:ea typeface="맑은 고딕" panose="020B0503020000020004" pitchFamily="50" charset="-127"/>
                  <a:cs typeface="Times New Roman" panose="02020603050405020304" pitchFamily="18" charset="0"/>
                </a:rPr>
                <a:t>엔딩 변화</a:t>
              </a:r>
              <a:r>
                <a:rPr lang="ko-KR" altLang="ko-KR" dirty="0">
                  <a:solidFill>
                    <a:srgbClr val="000000"/>
                  </a:solidFill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62692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3A1A0BF5-5C5A-459A-BAD4-20F0CF4B0AC1}"/>
              </a:ext>
            </a:extLst>
          </p:cNvPr>
          <p:cNvGrpSpPr/>
          <p:nvPr/>
        </p:nvGrpSpPr>
        <p:grpSpPr>
          <a:xfrm>
            <a:off x="1127448" y="1700808"/>
            <a:ext cx="10114034" cy="3474126"/>
            <a:chOff x="2366280" y="1628800"/>
            <a:chExt cx="7758815" cy="2665118"/>
          </a:xfrm>
        </p:grpSpPr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FAF8A9B6-FF48-461D-90F5-7079EB8F2F62}"/>
                </a:ext>
              </a:extLst>
            </p:cNvPr>
            <p:cNvSpPr/>
            <p:nvPr/>
          </p:nvSpPr>
          <p:spPr>
            <a:xfrm>
              <a:off x="2366280" y="1628801"/>
              <a:ext cx="2092951" cy="209295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43B9E555-F33F-4384-99F7-F2C916552DE4}"/>
                </a:ext>
              </a:extLst>
            </p:cNvPr>
            <p:cNvSpPr/>
            <p:nvPr/>
          </p:nvSpPr>
          <p:spPr>
            <a:xfrm>
              <a:off x="5023228" y="1628801"/>
              <a:ext cx="2092951" cy="209295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E6331299-A2F7-4DE7-9DE6-E3E456D38555}"/>
                </a:ext>
              </a:extLst>
            </p:cNvPr>
            <p:cNvSpPr/>
            <p:nvPr/>
          </p:nvSpPr>
          <p:spPr>
            <a:xfrm>
              <a:off x="7680176" y="1628800"/>
              <a:ext cx="2092951" cy="209295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110735C-CE4E-43D9-AE1B-D1C2EAABD33B}"/>
                </a:ext>
              </a:extLst>
            </p:cNvPr>
            <p:cNvSpPr txBox="1"/>
            <p:nvPr/>
          </p:nvSpPr>
          <p:spPr>
            <a:xfrm>
              <a:off x="2558171" y="3798096"/>
              <a:ext cx="1709168" cy="495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>
                      <a:lumMod val="50000"/>
                    </a:schemeClr>
                  </a:solidFill>
                </a:rPr>
                <a:t>플레이어는 주체가 되는 맵을 선택한다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6E6207F-3A9F-4DFA-9104-6A973476C444}"/>
                </a:ext>
              </a:extLst>
            </p:cNvPr>
            <p:cNvSpPr txBox="1"/>
            <p:nvPr/>
          </p:nvSpPr>
          <p:spPr>
            <a:xfrm>
              <a:off x="5062256" y="3798096"/>
              <a:ext cx="2053923" cy="2833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>
                  <a:solidFill>
                    <a:schemeClr val="bg1">
                      <a:lumMod val="50000"/>
                    </a:schemeClr>
                  </a:solidFill>
                </a:rPr>
                <a:t>공의 목적지를 지정한다</a:t>
              </a:r>
              <a:endParaRPr lang="ko-KR" alt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F89DED1-4EED-4A9D-84A6-2258D30CC1A8}"/>
                </a:ext>
              </a:extLst>
            </p:cNvPr>
            <p:cNvSpPr txBox="1"/>
            <p:nvPr/>
          </p:nvSpPr>
          <p:spPr>
            <a:xfrm>
              <a:off x="7584066" y="3781349"/>
              <a:ext cx="2541029" cy="495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>
                      <a:lumMod val="50000"/>
                    </a:schemeClr>
                  </a:solidFill>
                </a:rPr>
                <a:t>공이 목적지를 향해 갈 때 </a:t>
              </a:r>
              <a:endParaRPr lang="en-US" altLang="ko-KR" dirty="0">
                <a:solidFill>
                  <a:schemeClr val="bg1">
                    <a:lumMod val="50000"/>
                  </a:schemeClr>
                </a:solidFill>
              </a:endParaRPr>
            </a:p>
            <a:p>
              <a:r>
                <a:rPr lang="ko-KR" altLang="en-US" dirty="0">
                  <a:solidFill>
                    <a:schemeClr val="bg1">
                      <a:lumMod val="50000"/>
                    </a:schemeClr>
                  </a:solidFill>
                </a:rPr>
                <a:t>드래그를 하여 중력을 바꾼다</a:t>
              </a:r>
              <a:endParaRPr lang="en-US" altLang="ko-KR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4336CBD2-8405-4BE3-A0E9-1453DCA42760}"/>
              </a:ext>
            </a:extLst>
          </p:cNvPr>
          <p:cNvGrpSpPr/>
          <p:nvPr/>
        </p:nvGrpSpPr>
        <p:grpSpPr>
          <a:xfrm>
            <a:off x="1487235" y="2131511"/>
            <a:ext cx="1917784" cy="1978499"/>
            <a:chOff x="774373" y="2132856"/>
            <a:chExt cx="2628418" cy="2711631"/>
          </a:xfrm>
        </p:grpSpPr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FD2B5D5A-FD58-41B9-B87C-1A50065A57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59496" y="2132856"/>
              <a:ext cx="1843295" cy="1843295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0C1D2D37-9BAC-4DF0-8875-CEEFCD258DA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300" t="4851" r="21300" b="3801"/>
            <a:stretch/>
          </p:blipFill>
          <p:spPr>
            <a:xfrm rot="4651160">
              <a:off x="811538" y="3588298"/>
              <a:ext cx="1219024" cy="1293354"/>
            </a:xfrm>
            <a:prstGeom prst="rect">
              <a:avLst/>
            </a:prstGeom>
          </p:spPr>
        </p:pic>
      </p:grpSp>
      <p:sp>
        <p:nvSpPr>
          <p:cNvPr id="29" name="화살표: 갈매기형 수장 28">
            <a:extLst>
              <a:ext uri="{FF2B5EF4-FFF2-40B4-BE49-F238E27FC236}">
                <a16:creationId xmlns:a16="http://schemas.microsoft.com/office/drawing/2014/main" id="{B4F4EBD4-F4DC-4413-A543-5250E67A031C}"/>
              </a:ext>
            </a:extLst>
          </p:cNvPr>
          <p:cNvSpPr/>
          <p:nvPr/>
        </p:nvSpPr>
        <p:spPr>
          <a:xfrm>
            <a:off x="3981007" y="2822629"/>
            <a:ext cx="484632" cy="484632"/>
          </a:xfrm>
          <a:prstGeom prst="chevron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화살표: 갈매기형 수장 33">
            <a:extLst>
              <a:ext uri="{FF2B5EF4-FFF2-40B4-BE49-F238E27FC236}">
                <a16:creationId xmlns:a16="http://schemas.microsoft.com/office/drawing/2014/main" id="{26B418AC-D94F-4B26-ADA4-EA6D1752D1FF}"/>
              </a:ext>
            </a:extLst>
          </p:cNvPr>
          <p:cNvSpPr/>
          <p:nvPr/>
        </p:nvSpPr>
        <p:spPr>
          <a:xfrm>
            <a:off x="7444482" y="2888669"/>
            <a:ext cx="484632" cy="484632"/>
          </a:xfrm>
          <a:prstGeom prst="chevron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26199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867</TotalTime>
  <Words>104</Words>
  <Application>Microsoft Office PowerPoint</Application>
  <PresentationFormat>와이드스크린</PresentationFormat>
  <Paragraphs>61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맑은 고딕</vt:lpstr>
      <vt:lpstr>Arial</vt:lpstr>
      <vt:lpstr>Matura MT Script Capitals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ROG</dc:creator>
  <cp:lastModifiedBy>남 상현</cp:lastModifiedBy>
  <cp:revision>11</cp:revision>
  <dcterms:created xsi:type="dcterms:W3CDTF">2021-08-31T10:05:27Z</dcterms:created>
  <dcterms:modified xsi:type="dcterms:W3CDTF">2021-10-15T01:47:44Z</dcterms:modified>
</cp:coreProperties>
</file>