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3226-C139-4D0A-A230-0C602D1C5CED}" v="421" dt="2021-12-16T04:46:56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AF43226-C139-4D0A-A230-0C602D1C5CED}"/>
    <pc:docChg chg="undo custSel addSld delSld modSld sldOrd">
      <pc:chgData name="남 상현" userId="03ad4a8e8f7310f3" providerId="LiveId" clId="{7AF43226-C139-4D0A-A230-0C602D1C5CED}" dt="2021-12-16T04:46:58.760" v="1255" actId="167"/>
      <pc:docMkLst>
        <pc:docMk/>
      </pc:docMkLst>
      <pc:sldChg chg="modSp mod">
        <pc:chgData name="남 상현" userId="03ad4a8e8f7310f3" providerId="LiveId" clId="{7AF43226-C139-4D0A-A230-0C602D1C5CED}" dt="2021-12-15T23:53:17.497" v="30" actId="732"/>
        <pc:sldMkLst>
          <pc:docMk/>
          <pc:sldMk cId="2094271989" sldId="258"/>
        </pc:sldMkLst>
        <pc:picChg chg="mod modCrop">
          <ac:chgData name="남 상현" userId="03ad4a8e8f7310f3" providerId="LiveId" clId="{7AF43226-C139-4D0A-A230-0C602D1C5CED}" dt="2021-12-15T23:53:17.497" v="30" actId="732"/>
          <ac:picMkLst>
            <pc:docMk/>
            <pc:sldMk cId="2094271989" sldId="258"/>
            <ac:picMk id="32" creationId="{FA3BEE8C-870D-4C42-927E-31F7A073A522}"/>
          </ac:picMkLst>
        </pc:picChg>
      </pc:sldChg>
      <pc:sldChg chg="delSp modSp mod">
        <pc:chgData name="남 상현" userId="03ad4a8e8f7310f3" providerId="LiveId" clId="{7AF43226-C139-4D0A-A230-0C602D1C5CED}" dt="2021-12-16T04:30:12.987" v="443" actId="165"/>
        <pc:sldMkLst>
          <pc:docMk/>
          <pc:sldMk cId="3431577405" sldId="259"/>
        </pc:sldMkLst>
        <pc:spChg chg="mod">
          <ac:chgData name="남 상현" userId="03ad4a8e8f7310f3" providerId="LiveId" clId="{7AF43226-C139-4D0A-A230-0C602D1C5CED}" dt="2021-12-16T04:19:06.007" v="70" actId="20577"/>
          <ac:spMkLst>
            <pc:docMk/>
            <pc:sldMk cId="3431577405" sldId="259"/>
            <ac:spMk id="14" creationId="{895BA390-795A-4381-BFDE-31603014C454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20" creationId="{5E6B38B6-5211-4FE0-90AC-C548E3D159E5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27" creationId="{99B926CB-A599-4CB7-986B-5734570936BC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41" creationId="{5D78A487-8C39-4C31-870B-B6529A5A8A44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42" creationId="{E4EFB8AD-4F08-4F56-8D3F-730A12D567D8}"/>
          </ac:spMkLst>
        </pc:spChg>
        <pc:spChg chg="mod">
          <ac:chgData name="남 상현" userId="03ad4a8e8f7310f3" providerId="LiveId" clId="{7AF43226-C139-4D0A-A230-0C602D1C5CED}" dt="2021-12-15T23:53:41.904" v="32" actId="14100"/>
          <ac:spMkLst>
            <pc:docMk/>
            <pc:sldMk cId="3431577405" sldId="259"/>
            <ac:spMk id="43" creationId="{1E3E6FC5-8291-4DB1-A75A-90251E224297}"/>
          </ac:spMkLst>
        </pc:spChg>
        <pc:grpChg chg="mod topLvl">
          <ac:chgData name="남 상현" userId="03ad4a8e8f7310f3" providerId="LiveId" clId="{7AF43226-C139-4D0A-A230-0C602D1C5CED}" dt="2021-12-16T04:30:12.987" v="443" actId="165"/>
          <ac:grpSpMkLst>
            <pc:docMk/>
            <pc:sldMk cId="3431577405" sldId="259"/>
            <ac:grpSpMk id="26" creationId="{A3756C31-96AE-4BD1-8045-0FCC596CF288}"/>
          </ac:grpSpMkLst>
        </pc:grpChg>
        <pc:grpChg chg="mod">
          <ac:chgData name="남 상현" userId="03ad4a8e8f7310f3" providerId="LiveId" clId="{7AF43226-C139-4D0A-A230-0C602D1C5CED}" dt="2021-12-16T04:18:50.636" v="57" actId="1076"/>
          <ac:grpSpMkLst>
            <pc:docMk/>
            <pc:sldMk cId="3431577405" sldId="259"/>
            <ac:grpSpMk id="44" creationId="{4FAA3BF0-D465-40DD-AAB5-93A8F9C2E06C}"/>
          </ac:grpSpMkLst>
        </pc:grpChg>
        <pc:grpChg chg="del">
          <ac:chgData name="남 상현" userId="03ad4a8e8f7310f3" providerId="LiveId" clId="{7AF43226-C139-4D0A-A230-0C602D1C5CED}" dt="2021-12-16T04:30:12.987" v="443" actId="165"/>
          <ac:grpSpMkLst>
            <pc:docMk/>
            <pc:sldMk cId="3431577405" sldId="259"/>
            <ac:grpSpMk id="45" creationId="{0F0FE072-C899-44E9-9D05-C6D62A9DBC2C}"/>
          </ac:grpSpMkLst>
        </pc:grpChg>
        <pc:picChg chg="mod topLvl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19" creationId="{B5A5EF87-339E-4F14-A6C3-6780B2B3E8EB}"/>
          </ac:picMkLst>
        </pc:picChg>
        <pc:picChg chg="mod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22" creationId="{60213509-C3D0-4569-9233-7AB91FB8DAFA}"/>
          </ac:picMkLst>
        </pc:picChg>
        <pc:picChg chg="mod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24" creationId="{8D700576-ACEF-43F1-B026-A4CC29106D63}"/>
          </ac:picMkLst>
        </pc:picChg>
      </pc:sldChg>
      <pc:sldChg chg="del">
        <pc:chgData name="남 상현" userId="03ad4a8e8f7310f3" providerId="LiveId" clId="{7AF43226-C139-4D0A-A230-0C602D1C5CED}" dt="2021-12-16T04:46:45.238" v="1250" actId="47"/>
        <pc:sldMkLst>
          <pc:docMk/>
          <pc:sldMk cId="3987292022" sldId="265"/>
        </pc:sldMkLst>
      </pc:sldChg>
      <pc:sldChg chg="addSp delSp modSp del mod ord">
        <pc:chgData name="남 상현" userId="03ad4a8e8f7310f3" providerId="LiveId" clId="{7AF43226-C139-4D0A-A230-0C602D1C5CED}" dt="2021-12-16T04:46:43.770" v="1249" actId="47"/>
        <pc:sldMkLst>
          <pc:docMk/>
          <pc:sldMk cId="2032193545" sldId="266"/>
        </pc:sldMkLst>
        <pc:spChg chg="add del mod">
          <ac:chgData name="남 상현" userId="03ad4a8e8f7310f3" providerId="LiveId" clId="{7AF43226-C139-4D0A-A230-0C602D1C5CED}" dt="2021-12-16T00:01:04.240" v="34"/>
          <ac:spMkLst>
            <pc:docMk/>
            <pc:sldMk cId="2032193545" sldId="266"/>
            <ac:spMk id="4" creationId="{0FEBD288-CDFB-4689-BB9B-CC80BFC49A62}"/>
          </ac:spMkLst>
        </pc:spChg>
        <pc:spChg chg="mod">
          <ac:chgData name="남 상현" userId="03ad4a8e8f7310f3" providerId="LiveId" clId="{7AF43226-C139-4D0A-A230-0C602D1C5CED}" dt="2021-12-16T00:01:38.496" v="45" actId="20577"/>
          <ac:spMkLst>
            <pc:docMk/>
            <pc:sldMk cId="2032193545" sldId="266"/>
            <ac:spMk id="11" creationId="{FEB7E3C0-B1CC-417C-8EE8-C6ACE99B9642}"/>
          </ac:spMkLst>
        </pc:spChg>
        <pc:spChg chg="add del mod">
          <ac:chgData name="남 상현" userId="03ad4a8e8f7310f3" providerId="LiveId" clId="{7AF43226-C139-4D0A-A230-0C602D1C5CED}" dt="2021-12-16T00:01:04.240" v="34"/>
          <ac:spMkLst>
            <pc:docMk/>
            <pc:sldMk cId="2032193545" sldId="266"/>
            <ac:spMk id="13" creationId="{B1308BE3-3A54-43DF-9954-9D42FB44ED53}"/>
          </ac:spMkLst>
        </pc:spChg>
        <pc:spChg chg="add del mod">
          <ac:chgData name="남 상현" userId="03ad4a8e8f7310f3" providerId="LiveId" clId="{7AF43226-C139-4D0A-A230-0C602D1C5CED}" dt="2021-12-16T00:01:06.964" v="36"/>
          <ac:spMkLst>
            <pc:docMk/>
            <pc:sldMk cId="2032193545" sldId="266"/>
            <ac:spMk id="14" creationId="{00B50227-5B04-45A0-BA29-CC5438645854}"/>
          </ac:spMkLst>
        </pc:spChg>
        <pc:spChg chg="add del mod">
          <ac:chgData name="남 상현" userId="03ad4a8e8f7310f3" providerId="LiveId" clId="{7AF43226-C139-4D0A-A230-0C602D1C5CED}" dt="2021-12-16T00:01:06.964" v="36"/>
          <ac:spMkLst>
            <pc:docMk/>
            <pc:sldMk cId="2032193545" sldId="266"/>
            <ac:spMk id="15" creationId="{8976D76D-71DF-47DB-A39B-98C3A436B66D}"/>
          </ac:spMkLst>
        </pc:spChg>
      </pc:sldChg>
      <pc:sldChg chg="addSp delSp modSp mod">
        <pc:chgData name="남 상현" userId="03ad4a8e8f7310f3" providerId="LiveId" clId="{7AF43226-C139-4D0A-A230-0C602D1C5CED}" dt="2021-12-16T04:36:18.504" v="1020" actId="1037"/>
        <pc:sldMkLst>
          <pc:docMk/>
          <pc:sldMk cId="4249422317" sldId="268"/>
        </pc:sldMkLst>
        <pc:spChg chg="add mod">
          <ac:chgData name="남 상현" userId="03ad4a8e8f7310f3" providerId="LiveId" clId="{7AF43226-C139-4D0A-A230-0C602D1C5CED}" dt="2021-12-16T04:26:53.877" v="259" actId="1076"/>
          <ac:spMkLst>
            <pc:docMk/>
            <pc:sldMk cId="4249422317" sldId="268"/>
            <ac:spMk id="9" creationId="{CA34B9C9-51A9-4F53-8C50-5768C2AA15F1}"/>
          </ac:spMkLst>
        </pc:spChg>
        <pc:spChg chg="add del mod ord topLvl">
          <ac:chgData name="남 상현" userId="03ad4a8e8f7310f3" providerId="LiveId" clId="{7AF43226-C139-4D0A-A230-0C602D1C5CED}" dt="2021-12-16T04:25:04.566" v="228" actId="478"/>
          <ac:spMkLst>
            <pc:docMk/>
            <pc:sldMk cId="4249422317" sldId="268"/>
            <ac:spMk id="15" creationId="{027DD288-EB2F-4B71-859B-34E00DC54EAA}"/>
          </ac:spMkLst>
        </pc:spChg>
        <pc:spChg chg="add mod">
          <ac:chgData name="남 상현" userId="03ad4a8e8f7310f3" providerId="LiveId" clId="{7AF43226-C139-4D0A-A230-0C602D1C5CED}" dt="2021-12-16T04:36:10.693" v="1019" actId="1035"/>
          <ac:spMkLst>
            <pc:docMk/>
            <pc:sldMk cId="4249422317" sldId="268"/>
            <ac:spMk id="16" creationId="{9B171244-93FC-4104-B971-2000FDAD9487}"/>
          </ac:spMkLst>
        </pc:spChg>
        <pc:spChg chg="add mod">
          <ac:chgData name="남 상현" userId="03ad4a8e8f7310f3" providerId="LiveId" clId="{7AF43226-C139-4D0A-A230-0C602D1C5CED}" dt="2021-12-16T04:34:54.259" v="950" actId="1076"/>
          <ac:spMkLst>
            <pc:docMk/>
            <pc:sldMk cId="4249422317" sldId="268"/>
            <ac:spMk id="18" creationId="{47BBF83B-0BF6-426F-B8CE-63F0AADCBA46}"/>
          </ac:spMkLst>
        </pc:spChg>
        <pc:spChg chg="add mod">
          <ac:chgData name="남 상현" userId="03ad4a8e8f7310f3" providerId="LiveId" clId="{7AF43226-C139-4D0A-A230-0C602D1C5CED}" dt="2021-12-16T04:36:10.693" v="1019" actId="1035"/>
          <ac:spMkLst>
            <pc:docMk/>
            <pc:sldMk cId="4249422317" sldId="268"/>
            <ac:spMk id="19" creationId="{D2CDB761-0801-49E8-8EB7-4F38DABB5822}"/>
          </ac:spMkLst>
        </pc:spChg>
        <pc:spChg chg="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25" creationId="{09908E81-006F-4752-8D55-BCEDEB720672}"/>
          </ac:spMkLst>
        </pc:spChg>
        <pc:spChg chg="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26" creationId="{565FDBA7-D732-48FE-A2D2-882C71213DE2}"/>
          </ac:spMkLst>
        </pc:spChg>
        <pc:spChg chg="add 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32" creationId="{48332792-9A9E-4CB1-A575-C53702D6E0A3}"/>
          </ac:spMkLst>
        </pc:spChg>
        <pc:spChg chg="add mod">
          <ac:chgData name="남 상현" userId="03ad4a8e8f7310f3" providerId="LiveId" clId="{7AF43226-C139-4D0A-A230-0C602D1C5CED}" dt="2021-12-16T04:29:10.662" v="428" actId="1076"/>
          <ac:spMkLst>
            <pc:docMk/>
            <pc:sldMk cId="4249422317" sldId="268"/>
            <ac:spMk id="33" creationId="{D12A2933-16EF-4C36-A03D-CCAD367E51F1}"/>
          </ac:spMkLst>
        </pc:spChg>
        <pc:spChg chg="mod">
          <ac:chgData name="남 상현" userId="03ad4a8e8f7310f3" providerId="LiveId" clId="{7AF43226-C139-4D0A-A230-0C602D1C5CED}" dt="2021-12-16T04:22:10.540" v="107" actId="164"/>
          <ac:spMkLst>
            <pc:docMk/>
            <pc:sldMk cId="4249422317" sldId="268"/>
            <ac:spMk id="43" creationId="{1E3E6FC5-8291-4DB1-A75A-90251E224297}"/>
          </ac:spMkLst>
        </pc:spChg>
        <pc:spChg chg="mod">
          <ac:chgData name="남 상현" userId="03ad4a8e8f7310f3" providerId="LiveId" clId="{7AF43226-C139-4D0A-A230-0C602D1C5CED}" dt="2021-12-16T04:28:28.626" v="424"/>
          <ac:spMkLst>
            <pc:docMk/>
            <pc:sldMk cId="4249422317" sldId="268"/>
            <ac:spMk id="45" creationId="{A4BBE638-E25F-47A6-9ECC-BB36D6E6F5DE}"/>
          </ac:spMkLst>
        </pc:spChg>
        <pc:spChg chg="mod">
          <ac:chgData name="남 상현" userId="03ad4a8e8f7310f3" providerId="LiveId" clId="{7AF43226-C139-4D0A-A230-0C602D1C5CED}" dt="2021-12-16T04:28:28.626" v="424"/>
          <ac:spMkLst>
            <pc:docMk/>
            <pc:sldMk cId="4249422317" sldId="268"/>
            <ac:spMk id="46" creationId="{54965ED6-0533-41EB-B900-701AF8AC2DB4}"/>
          </ac:spMkLst>
        </pc:spChg>
        <pc:spChg chg="mod">
          <ac:chgData name="남 상현" userId="03ad4a8e8f7310f3" providerId="LiveId" clId="{7AF43226-C139-4D0A-A230-0C602D1C5CED}" dt="2021-12-16T04:35:12.414" v="960" actId="165"/>
          <ac:spMkLst>
            <pc:docMk/>
            <pc:sldMk cId="4249422317" sldId="268"/>
            <ac:spMk id="53" creationId="{02093EC3-AEDF-4EA3-929E-8F1CD9DB12CA}"/>
          </ac:spMkLst>
        </pc:spChg>
        <pc:spChg chg="mod">
          <ac:chgData name="남 상현" userId="03ad4a8e8f7310f3" providerId="LiveId" clId="{7AF43226-C139-4D0A-A230-0C602D1C5CED}" dt="2021-12-16T04:35:12.414" v="960" actId="165"/>
          <ac:spMkLst>
            <pc:docMk/>
            <pc:sldMk cId="4249422317" sldId="268"/>
            <ac:spMk id="54" creationId="{2A6FF289-1727-47DF-9187-3E55DDBE8C54}"/>
          </ac:spMkLst>
        </pc:spChg>
        <pc:spChg chg="add mod">
          <ac:chgData name="남 상현" userId="03ad4a8e8f7310f3" providerId="LiveId" clId="{7AF43226-C139-4D0A-A230-0C602D1C5CED}" dt="2021-12-16T04:29:16.955" v="432" actId="20577"/>
          <ac:spMkLst>
            <pc:docMk/>
            <pc:sldMk cId="4249422317" sldId="268"/>
            <ac:spMk id="59" creationId="{ADBB8DAB-0F36-473E-A1CC-A61854040047}"/>
          </ac:spMkLst>
        </pc:spChg>
        <pc:spChg chg="mod">
          <ac:chgData name="남 상현" userId="03ad4a8e8f7310f3" providerId="LiveId" clId="{7AF43226-C139-4D0A-A230-0C602D1C5CED}" dt="2021-12-16T04:32:08.657" v="718" actId="571"/>
          <ac:spMkLst>
            <pc:docMk/>
            <pc:sldMk cId="4249422317" sldId="268"/>
            <ac:spMk id="75" creationId="{427C9C8B-5852-4A96-8994-F0823BCA9663}"/>
          </ac:spMkLst>
        </pc:spChg>
        <pc:spChg chg="mod">
          <ac:chgData name="남 상현" userId="03ad4a8e8f7310f3" providerId="LiveId" clId="{7AF43226-C139-4D0A-A230-0C602D1C5CED}" dt="2021-12-16T04:32:08.657" v="718" actId="571"/>
          <ac:spMkLst>
            <pc:docMk/>
            <pc:sldMk cId="4249422317" sldId="268"/>
            <ac:spMk id="76" creationId="{F451EBCF-B5DE-47BA-AD79-269E0DF00AE7}"/>
          </ac:spMkLst>
        </pc:spChg>
        <pc:spChg chg="add mod">
          <ac:chgData name="남 상현" userId="03ad4a8e8f7310f3" providerId="LiveId" clId="{7AF43226-C139-4D0A-A230-0C602D1C5CED}" dt="2021-12-16T04:35:35.542" v="972" actId="1076"/>
          <ac:spMkLst>
            <pc:docMk/>
            <pc:sldMk cId="4249422317" sldId="268"/>
            <ac:spMk id="95" creationId="{FCC5EEA5-F1AC-4586-B936-0E6BAFBD26A8}"/>
          </ac:spMkLst>
        </pc:spChg>
        <pc:grpChg chg="add mod topLvl">
          <ac:chgData name="남 상현" userId="03ad4a8e8f7310f3" providerId="LiveId" clId="{7AF43226-C139-4D0A-A230-0C602D1C5CED}" dt="2021-12-16T04:36:10.693" v="1019" actId="1035"/>
          <ac:grpSpMkLst>
            <pc:docMk/>
            <pc:sldMk cId="4249422317" sldId="268"/>
            <ac:grpSpMk id="3" creationId="{38F8AB4E-9102-498F-808F-D2A3704022A8}"/>
          </ac:grpSpMkLst>
        </pc:grpChg>
        <pc:grpChg chg="add mod ord">
          <ac:chgData name="남 상현" userId="03ad4a8e8f7310f3" providerId="LiveId" clId="{7AF43226-C139-4D0A-A230-0C602D1C5CED}" dt="2021-12-16T04:36:18.504" v="1020" actId="1037"/>
          <ac:grpSpMkLst>
            <pc:docMk/>
            <pc:sldMk cId="4249422317" sldId="268"/>
            <ac:grpSpMk id="4" creationId="{B19E3AE9-F61C-47C2-8FE7-710AFD7214F0}"/>
          </ac:grpSpMkLst>
        </pc:grpChg>
        <pc:grpChg chg="add del mod">
          <ac:chgData name="남 상현" userId="03ad4a8e8f7310f3" providerId="LiveId" clId="{7AF43226-C139-4D0A-A230-0C602D1C5CED}" dt="2021-12-16T04:23:16.202" v="220" actId="165"/>
          <ac:grpSpMkLst>
            <pc:docMk/>
            <pc:sldMk cId="4249422317" sldId="268"/>
            <ac:grpSpMk id="8" creationId="{32E51A9C-A9B1-4CF2-94D9-2D74EF53E33A}"/>
          </ac:grpSpMkLst>
        </pc:grpChg>
        <pc:grpChg chg="add mod">
          <ac:chgData name="남 상현" userId="03ad4a8e8f7310f3" providerId="LiveId" clId="{7AF43226-C139-4D0A-A230-0C602D1C5CED}" dt="2021-12-16T04:36:10.693" v="1019" actId="1035"/>
          <ac:grpSpMkLst>
            <pc:docMk/>
            <pc:sldMk cId="4249422317" sldId="268"/>
            <ac:grpSpMk id="17" creationId="{77BEF578-85AB-4BB7-9917-6EA999BCE05F}"/>
          </ac:grpSpMkLst>
        </pc:grpChg>
        <pc:grpChg chg="add del mod topLvl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20" creationId="{1C335A3C-15AF-4735-BCC2-D08D9354EA2C}"/>
          </ac:grpSpMkLst>
        </pc:grpChg>
        <pc:grpChg chg="add del mod">
          <ac:chgData name="남 상현" userId="03ad4a8e8f7310f3" providerId="LiveId" clId="{7AF43226-C139-4D0A-A230-0C602D1C5CED}" dt="2021-12-16T04:35:06.679" v="957" actId="165"/>
          <ac:grpSpMkLst>
            <pc:docMk/>
            <pc:sldMk cId="4249422317" sldId="268"/>
            <ac:grpSpMk id="21" creationId="{D19D6525-4FFD-43C0-BFE8-3C887B60ABEE}"/>
          </ac:grpSpMkLst>
        </pc:grpChg>
        <pc:grpChg chg="add mod topLvl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2" creationId="{17C77AD9-F194-4A86-B79F-B42BE20337A2}"/>
          </ac:grpSpMkLst>
        </pc:grpChg>
        <pc:grpChg chg="add 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3" creationId="{4726468E-562E-4032-A17C-BF9135AE7226}"/>
          </ac:grpSpMkLst>
        </pc:grpChg>
        <pc:grpChg chg="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4" creationId="{8D24F611-13D8-4160-989F-7DF6D178A422}"/>
          </ac:grpSpMkLst>
        </pc:grpChg>
        <pc:grpChg chg="add mod">
          <ac:chgData name="남 상현" userId="03ad4a8e8f7310f3" providerId="LiveId" clId="{7AF43226-C139-4D0A-A230-0C602D1C5CED}" dt="2021-12-16T04:28:28.626" v="424"/>
          <ac:grpSpMkLst>
            <pc:docMk/>
            <pc:sldMk cId="4249422317" sldId="268"/>
            <ac:grpSpMk id="41" creationId="{55BB6607-C169-4788-843F-B2A6117AD5BA}"/>
          </ac:grpSpMkLst>
        </pc:grpChg>
        <pc:grpChg chg="mod">
          <ac:chgData name="남 상현" userId="03ad4a8e8f7310f3" providerId="LiveId" clId="{7AF43226-C139-4D0A-A230-0C602D1C5CED}" dt="2021-12-16T04:28:28.626" v="424"/>
          <ac:grpSpMkLst>
            <pc:docMk/>
            <pc:sldMk cId="4249422317" sldId="268"/>
            <ac:grpSpMk id="42" creationId="{0BB5E839-DFD3-46AF-BDFD-1BBF2A95242D}"/>
          </ac:grpSpMkLst>
        </pc:grpChg>
        <pc:grpChg chg="mod">
          <ac:chgData name="남 상현" userId="03ad4a8e8f7310f3" providerId="LiveId" clId="{7AF43226-C139-4D0A-A230-0C602D1C5CED}" dt="2021-12-16T04:22:10.540" v="107" actId="164"/>
          <ac:grpSpMkLst>
            <pc:docMk/>
            <pc:sldMk cId="4249422317" sldId="268"/>
            <ac:grpSpMk id="44" creationId="{4FAA3BF0-D465-40DD-AAB5-93A8F9C2E06C}"/>
          </ac:grpSpMkLst>
        </pc:grpChg>
        <pc:grpChg chg="add mod topLvl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51" creationId="{951656C9-B44C-49F9-89CD-EF28C2F0A371}"/>
          </ac:grpSpMkLst>
        </pc:grpChg>
        <pc:grpChg chg="mod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52" creationId="{A1F6ED0C-DD3C-42EF-9E4C-4029FD3E864E}"/>
          </ac:grpSpMkLst>
        </pc:grpChg>
        <pc:grpChg chg="add mod ord topLvl">
          <ac:chgData name="남 상현" userId="03ad4a8e8f7310f3" providerId="LiveId" clId="{7AF43226-C139-4D0A-A230-0C602D1C5CED}" dt="2021-12-16T04:35:13.650" v="962" actId="1076"/>
          <ac:grpSpMkLst>
            <pc:docMk/>
            <pc:sldMk cId="4249422317" sldId="268"/>
            <ac:grpSpMk id="63" creationId="{5B506A0A-1017-43C3-94C9-ADCDE4EFB6CE}"/>
          </ac:grpSpMkLst>
        </pc:grpChg>
        <pc:grpChg chg="add 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66" creationId="{29371C94-38FE-448D-8508-35D9D38032A8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67" creationId="{F073E86F-BCC0-49CF-B11E-72142519A3FA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0" creationId="{4674C6F9-439A-4323-8C39-349B005AD419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1" creationId="{4ECF2649-AA3F-4B40-8257-118D15E6F54D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4" creationId="{A5210BB7-F01F-4529-B690-E8C2DA56B154}"/>
          </ac:grpSpMkLst>
        </pc:grpChg>
        <pc:grpChg chg="add del mod">
          <ac:chgData name="남 상현" userId="03ad4a8e8f7310f3" providerId="LiveId" clId="{7AF43226-C139-4D0A-A230-0C602D1C5CED}" dt="2021-12-16T04:32:39.151" v="729" actId="165"/>
          <ac:grpSpMkLst>
            <pc:docMk/>
            <pc:sldMk cId="4249422317" sldId="268"/>
            <ac:grpSpMk id="81" creationId="{A0E3539E-0BE5-44AB-8C26-CC86FF1DFCA4}"/>
          </ac:grpSpMkLst>
        </pc:grpChg>
        <pc:grpChg chg="add 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82" creationId="{A7CD3436-C49D-4615-B3BD-49E3C3231E25}"/>
          </ac:grpSpMkLst>
        </pc:grpChg>
        <pc:grpChg chg="add mod">
          <ac:chgData name="남 상현" userId="03ad4a8e8f7310f3" providerId="LiveId" clId="{7AF43226-C139-4D0A-A230-0C602D1C5CED}" dt="2021-12-16T04:33:51.809" v="825" actId="1035"/>
          <ac:grpSpMkLst>
            <pc:docMk/>
            <pc:sldMk cId="4249422317" sldId="268"/>
            <ac:grpSpMk id="83" creationId="{8558AC32-A816-410B-B278-F83A82348DE9}"/>
          </ac:grpSpMkLst>
        </pc:grpChg>
        <pc:grpChg chg="add mod">
          <ac:chgData name="남 상현" userId="03ad4a8e8f7310f3" providerId="LiveId" clId="{7AF43226-C139-4D0A-A230-0C602D1C5CED}" dt="2021-12-16T04:35:16.370" v="964" actId="1076"/>
          <ac:grpSpMkLst>
            <pc:docMk/>
            <pc:sldMk cId="4249422317" sldId="268"/>
            <ac:grpSpMk id="86" creationId="{5707662F-3F4D-4F59-8B44-8708341983F9}"/>
          </ac:grpSpMkLst>
        </pc:grpChg>
        <pc:grpChg chg="add mod">
          <ac:chgData name="남 상현" userId="03ad4a8e8f7310f3" providerId="LiveId" clId="{7AF43226-C139-4D0A-A230-0C602D1C5CED}" dt="2021-12-16T04:35:19.030" v="966" actId="1076"/>
          <ac:grpSpMkLst>
            <pc:docMk/>
            <pc:sldMk cId="4249422317" sldId="268"/>
            <ac:grpSpMk id="89" creationId="{D1F77D58-B3DC-4861-864E-8D6409CE7D0A}"/>
          </ac:grpSpMkLst>
        </pc:grpChg>
        <pc:grpChg chg="add mod">
          <ac:chgData name="남 상현" userId="03ad4a8e8f7310f3" providerId="LiveId" clId="{7AF43226-C139-4D0A-A230-0C602D1C5CED}" dt="2021-12-16T04:35:23.064" v="969" actId="1076"/>
          <ac:grpSpMkLst>
            <pc:docMk/>
            <pc:sldMk cId="4249422317" sldId="268"/>
            <ac:grpSpMk id="92" creationId="{0C8D54CF-5299-4D2A-9509-ACC78B8FF8BD}"/>
          </ac:grpSpMkLst>
        </pc:grp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0" creationId="{532560F0-00F0-46B6-8701-A63B1978F812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1" creationId="{ACEF756B-39B8-444A-95CF-47AA36675523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2" creationId="{282E18F3-6952-48F4-AF76-5D6AA76F0B8C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3" creationId="{ED2E139F-39D9-4147-A95D-1EFA775E07D4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7" creationId="{3FBE022D-FBE7-40B4-8AAB-C3FAB02989A4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8" creationId="{4E7A0EC3-5782-416C-B8EE-F42F6E8A5C79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9" creationId="{6FAEA810-F302-429B-91A2-07DCA9EB0177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30" creationId="{24B20645-1483-4BB3-A726-22C59943B59F}"/>
          </ac:picMkLst>
        </pc:picChg>
        <pc:picChg chg="del mod">
          <ac:chgData name="남 상현" userId="03ad4a8e8f7310f3" providerId="LiveId" clId="{7AF43226-C139-4D0A-A230-0C602D1C5CED}" dt="2021-12-16T04:26:28.887" v="252" actId="478"/>
          <ac:picMkLst>
            <pc:docMk/>
            <pc:sldMk cId="4249422317" sldId="268"/>
            <ac:picMk id="31" creationId="{A058A825-FDD9-4620-80EA-E16495052925}"/>
          </ac:picMkLst>
        </pc:picChg>
        <pc:picChg chg="add mod">
          <ac:chgData name="남 상현" userId="03ad4a8e8f7310f3" providerId="LiveId" clId="{7AF43226-C139-4D0A-A230-0C602D1C5CED}" dt="2021-12-16T04:26:59.313" v="261"/>
          <ac:picMkLst>
            <pc:docMk/>
            <pc:sldMk cId="4249422317" sldId="268"/>
            <ac:picMk id="34" creationId="{A43CD457-6DAE-411E-A9A7-CBCFA1881616}"/>
          </ac:picMkLst>
        </pc:picChg>
        <pc:picChg chg="add mod topLvl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35" creationId="{C86E023C-F960-4711-9775-3F83395EB922}"/>
          </ac:picMkLst>
        </pc:picChg>
        <pc:picChg chg="add del mod">
          <ac:chgData name="남 상현" userId="03ad4a8e8f7310f3" providerId="LiveId" clId="{7AF43226-C139-4D0A-A230-0C602D1C5CED}" dt="2021-12-16T04:27:43.231" v="276" actId="478"/>
          <ac:picMkLst>
            <pc:docMk/>
            <pc:sldMk cId="4249422317" sldId="268"/>
            <ac:picMk id="36" creationId="{BD2C3445-DB08-44C5-A560-D6E312F6F33E}"/>
          </ac:picMkLst>
        </pc:picChg>
        <pc:picChg chg="add mod">
          <ac:chgData name="남 상현" userId="03ad4a8e8f7310f3" providerId="LiveId" clId="{7AF43226-C139-4D0A-A230-0C602D1C5CED}" dt="2021-12-16T04:33:51.809" v="825" actId="1035"/>
          <ac:picMkLst>
            <pc:docMk/>
            <pc:sldMk cId="4249422317" sldId="268"/>
            <ac:picMk id="37" creationId="{35770876-200E-49E1-AADB-276543163547}"/>
          </ac:picMkLst>
        </pc:picChg>
        <pc:picChg chg="add mod">
          <ac:chgData name="남 상현" userId="03ad4a8e8f7310f3" providerId="LiveId" clId="{7AF43226-C139-4D0A-A230-0C602D1C5CED}" dt="2021-12-16T04:34:01.858" v="827" actId="171"/>
          <ac:picMkLst>
            <pc:docMk/>
            <pc:sldMk cId="4249422317" sldId="268"/>
            <ac:picMk id="38" creationId="{C7764C4D-5AC0-46BB-B017-6D333CA013B3}"/>
          </ac:picMkLst>
        </pc:picChg>
        <pc:picChg chg="add mod">
          <ac:chgData name="남 상현" userId="03ad4a8e8f7310f3" providerId="LiveId" clId="{7AF43226-C139-4D0A-A230-0C602D1C5CED}" dt="2021-12-16T04:27:41.489" v="275"/>
          <ac:picMkLst>
            <pc:docMk/>
            <pc:sldMk cId="4249422317" sldId="268"/>
            <ac:picMk id="39" creationId="{40D44056-A309-4622-9337-57C5716220A5}"/>
          </ac:picMkLst>
        </pc:picChg>
        <pc:picChg chg="add mod topLvl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40" creationId="{EBE2DDF1-9C57-40AE-B682-CE198F4C0540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7" creationId="{B49030B3-C3B6-4060-B692-42C07FB18052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8" creationId="{9DA9E490-D45B-471B-8B8D-4918D50BDF41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9" creationId="{CA2A10BB-82C3-4312-B0BE-756115D6605B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50" creationId="{F2F7F2D0-D919-4401-A14C-D90CA6D2FA41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5" creationId="{93E01C4F-71DF-41CB-98D1-D943B3B47E56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6" creationId="{BAE4040A-5F20-4598-87F2-7717C7A98509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7" creationId="{8E0E2DB8-1675-4C97-A204-A1801FD09994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8" creationId="{8389236B-486E-4EB5-9FB4-7C9D9744D2DD}"/>
          </ac:picMkLst>
        </pc:picChg>
        <pc:picChg chg="add mod topLvl">
          <ac:chgData name="남 상현" userId="03ad4a8e8f7310f3" providerId="LiveId" clId="{7AF43226-C139-4D0A-A230-0C602D1C5CED}" dt="2021-12-16T04:35:06.679" v="957" actId="165"/>
          <ac:picMkLst>
            <pc:docMk/>
            <pc:sldMk cId="4249422317" sldId="268"/>
            <ac:picMk id="60" creationId="{F2051A7E-22EC-43E0-BD5B-DFDF1CF2653E}"/>
          </ac:picMkLst>
        </pc:picChg>
        <pc:picChg chg="add mod topLvl">
          <ac:chgData name="남 상현" userId="03ad4a8e8f7310f3" providerId="LiveId" clId="{7AF43226-C139-4D0A-A230-0C602D1C5CED}" dt="2021-12-16T04:35:06.679" v="957" actId="165"/>
          <ac:picMkLst>
            <pc:docMk/>
            <pc:sldMk cId="4249422317" sldId="268"/>
            <ac:picMk id="61" creationId="{E4A8ED07-0D62-4C0E-BEB6-4641100EFEFB}"/>
          </ac:picMkLst>
        </pc:picChg>
        <pc:picChg chg="add del mod">
          <ac:chgData name="남 상현" userId="03ad4a8e8f7310f3" providerId="LiveId" clId="{7AF43226-C139-4D0A-A230-0C602D1C5CED}" dt="2021-12-16T04:30:07.437" v="442"/>
          <ac:picMkLst>
            <pc:docMk/>
            <pc:sldMk cId="4249422317" sldId="268"/>
            <ac:picMk id="62" creationId="{B644A2FD-A3EA-4484-A39D-C2FD9BD70CCC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64" creationId="{A8B03402-5E68-4E4A-9AE6-7D51E8E5CC78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65" creationId="{44E85324-C661-4982-B2DD-DAE5D1CFA89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68" creationId="{D69A4D14-95F8-4768-8E2B-5959352B4921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69" creationId="{C8E4F899-7239-4689-A9B7-1FEF9D290427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2" creationId="{3D003E7D-F768-43BD-8680-64A59C810D9B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3" creationId="{72DDA1FC-90A8-4246-8016-5E00290A0CE7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7" creationId="{A848D07A-2E2F-4776-872F-65DB4F59F87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8" creationId="{392D50C5-DAE1-451C-BF36-99526A52488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9" creationId="{9B4CBE4E-A595-4DB9-819D-9552122C104D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80" creationId="{D2F0529F-418A-48FC-862B-D8A26EEA8D07}"/>
          </ac:picMkLst>
        </pc:picChg>
        <pc:picChg chg="add mod">
          <ac:chgData name="남 상현" userId="03ad4a8e8f7310f3" providerId="LiveId" clId="{7AF43226-C139-4D0A-A230-0C602D1C5CED}" dt="2021-12-16T04:35:02.145" v="956"/>
          <ac:picMkLst>
            <pc:docMk/>
            <pc:sldMk cId="4249422317" sldId="268"/>
            <ac:picMk id="85" creationId="{A085A756-1CA7-470A-BBF3-F8DA9C126E9F}"/>
          </ac:picMkLst>
        </pc:picChg>
        <pc:picChg chg="mod">
          <ac:chgData name="남 상현" userId="03ad4a8e8f7310f3" providerId="LiveId" clId="{7AF43226-C139-4D0A-A230-0C602D1C5CED}" dt="2021-12-16T04:35:14.223" v="963"/>
          <ac:picMkLst>
            <pc:docMk/>
            <pc:sldMk cId="4249422317" sldId="268"/>
            <ac:picMk id="87" creationId="{3E284972-269B-42E7-B86E-805687E93DF1}"/>
          </ac:picMkLst>
        </pc:picChg>
        <pc:picChg chg="mod">
          <ac:chgData name="남 상현" userId="03ad4a8e8f7310f3" providerId="LiveId" clId="{7AF43226-C139-4D0A-A230-0C602D1C5CED}" dt="2021-12-16T04:35:14.223" v="963"/>
          <ac:picMkLst>
            <pc:docMk/>
            <pc:sldMk cId="4249422317" sldId="268"/>
            <ac:picMk id="88" creationId="{BC746AA2-B69A-4F8F-855B-D66E0498C42B}"/>
          </ac:picMkLst>
        </pc:picChg>
        <pc:picChg chg="mod">
          <ac:chgData name="남 상현" userId="03ad4a8e8f7310f3" providerId="LiveId" clId="{7AF43226-C139-4D0A-A230-0C602D1C5CED}" dt="2021-12-16T04:35:16.657" v="965"/>
          <ac:picMkLst>
            <pc:docMk/>
            <pc:sldMk cId="4249422317" sldId="268"/>
            <ac:picMk id="90" creationId="{A3CF5C37-1FFA-43AA-A7D9-78A73FF55938}"/>
          </ac:picMkLst>
        </pc:picChg>
        <pc:picChg chg="mod">
          <ac:chgData name="남 상현" userId="03ad4a8e8f7310f3" providerId="LiveId" clId="{7AF43226-C139-4D0A-A230-0C602D1C5CED}" dt="2021-12-16T04:35:16.657" v="965"/>
          <ac:picMkLst>
            <pc:docMk/>
            <pc:sldMk cId="4249422317" sldId="268"/>
            <ac:picMk id="91" creationId="{4DF2175C-13B2-4E92-ACF4-0D2172A6F42E}"/>
          </ac:picMkLst>
        </pc:picChg>
        <pc:picChg chg="mod">
          <ac:chgData name="남 상현" userId="03ad4a8e8f7310f3" providerId="LiveId" clId="{7AF43226-C139-4D0A-A230-0C602D1C5CED}" dt="2021-12-16T04:35:19.169" v="967"/>
          <ac:picMkLst>
            <pc:docMk/>
            <pc:sldMk cId="4249422317" sldId="268"/>
            <ac:picMk id="93" creationId="{72D6E073-5503-4D68-BD1D-9E2ACF8602B6}"/>
          </ac:picMkLst>
        </pc:picChg>
        <pc:picChg chg="mod">
          <ac:chgData name="남 상현" userId="03ad4a8e8f7310f3" providerId="LiveId" clId="{7AF43226-C139-4D0A-A230-0C602D1C5CED}" dt="2021-12-16T04:35:19.169" v="967"/>
          <ac:picMkLst>
            <pc:docMk/>
            <pc:sldMk cId="4249422317" sldId="268"/>
            <ac:picMk id="94" creationId="{FED06114-3A77-4716-9D51-0CBEADF18887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2050" creationId="{AE9BE0E4-8557-4B3D-95DE-2D9A6D7628EE}"/>
          </ac:picMkLst>
        </pc:picChg>
      </pc:sldChg>
      <pc:sldChg chg="addSp delSp modSp add mod">
        <pc:chgData name="남 상현" userId="03ad4a8e8f7310f3" providerId="LiveId" clId="{7AF43226-C139-4D0A-A230-0C602D1C5CED}" dt="2021-12-16T04:44:41.254" v="1188" actId="1036"/>
        <pc:sldMkLst>
          <pc:docMk/>
          <pc:sldMk cId="4136839857" sldId="269"/>
        </pc:sldMkLst>
        <pc:spChg chg="mod">
          <ac:chgData name="남 상현" userId="03ad4a8e8f7310f3" providerId="LiveId" clId="{7AF43226-C139-4D0A-A230-0C602D1C5CED}" dt="2021-12-15T23:52:23.815" v="27"/>
          <ac:spMkLst>
            <pc:docMk/>
            <pc:sldMk cId="4136839857" sldId="269"/>
            <ac:spMk id="14" creationId="{895BA390-795A-4381-BFDE-31603014C454}"/>
          </ac:spMkLst>
        </pc:spChg>
        <pc:spChg chg="add mod">
          <ac:chgData name="남 상현" userId="03ad4a8e8f7310f3" providerId="LiveId" clId="{7AF43226-C139-4D0A-A230-0C602D1C5CED}" dt="2021-12-16T04:43:59.755" v="1134" actId="1076"/>
          <ac:spMkLst>
            <pc:docMk/>
            <pc:sldMk cId="4136839857" sldId="269"/>
            <ac:spMk id="26" creationId="{70B2D894-BCF8-4F8F-982F-0B129C3D16DC}"/>
          </ac:spMkLst>
        </pc:spChg>
        <pc:spChg chg="add mod">
          <ac:chgData name="남 상현" userId="03ad4a8e8f7310f3" providerId="LiveId" clId="{7AF43226-C139-4D0A-A230-0C602D1C5CED}" dt="2021-12-16T04:44:31.062" v="1176" actId="1076"/>
          <ac:spMkLst>
            <pc:docMk/>
            <pc:sldMk cId="4136839857" sldId="269"/>
            <ac:spMk id="27" creationId="{C0385EED-7D5B-4C39-8E77-25C04DC3751F}"/>
          </ac:spMkLst>
        </pc:spChg>
        <pc:spChg chg="add mod">
          <ac:chgData name="남 상현" userId="03ad4a8e8f7310f3" providerId="LiveId" clId="{7AF43226-C139-4D0A-A230-0C602D1C5CED}" dt="2021-12-16T04:44:35.703" v="1177" actId="1076"/>
          <ac:spMkLst>
            <pc:docMk/>
            <pc:sldMk cId="4136839857" sldId="269"/>
            <ac:spMk id="28" creationId="{697D4543-9ECC-49DA-B859-428A51846EAF}"/>
          </ac:spMkLst>
        </pc:spChg>
        <pc:spChg chg="mod">
          <ac:chgData name="남 상현" userId="03ad4a8e8f7310f3" providerId="LiveId" clId="{7AF43226-C139-4D0A-A230-0C602D1C5CED}" dt="2021-12-16T04:44:12.118" v="1160" actId="1076"/>
          <ac:spMkLst>
            <pc:docMk/>
            <pc:sldMk cId="4136839857" sldId="269"/>
            <ac:spMk id="43" creationId="{1E3E6FC5-8291-4DB1-A75A-90251E224297}"/>
          </ac:spMkLst>
        </pc:spChg>
        <pc:grpChg chg="add del mod">
          <ac:chgData name="남 상현" userId="03ad4a8e8f7310f3" providerId="LiveId" clId="{7AF43226-C139-4D0A-A230-0C602D1C5CED}" dt="2021-12-16T04:37:50.108" v="1028" actId="21"/>
          <ac:grpSpMkLst>
            <pc:docMk/>
            <pc:sldMk cId="4136839857" sldId="269"/>
            <ac:grpSpMk id="10" creationId="{729EF1FB-62C3-45F1-9046-4E04E8372F7A}"/>
          </ac:grpSpMkLst>
        </pc:grpChg>
        <pc:grpChg chg="add del mod">
          <ac:chgData name="남 상현" userId="03ad4a8e8f7310f3" providerId="LiveId" clId="{7AF43226-C139-4D0A-A230-0C602D1C5CED}" dt="2021-12-16T04:42:37.827" v="1071" actId="21"/>
          <ac:grpSpMkLst>
            <pc:docMk/>
            <pc:sldMk cId="4136839857" sldId="269"/>
            <ac:grpSpMk id="17" creationId="{EC318EB1-B54F-4B29-909C-87B4BE02CB78}"/>
          </ac:grpSpMkLst>
        </pc:grpChg>
        <pc:grpChg chg="add del mod">
          <ac:chgData name="남 상현" userId="03ad4a8e8f7310f3" providerId="LiveId" clId="{7AF43226-C139-4D0A-A230-0C602D1C5CED}" dt="2021-12-16T04:42:32.514" v="1068" actId="21"/>
          <ac:grpSpMkLst>
            <pc:docMk/>
            <pc:sldMk cId="4136839857" sldId="269"/>
            <ac:grpSpMk id="18" creationId="{CA9F2FAC-8FF9-4ABB-A7EF-A9AF7F7B416E}"/>
          </ac:grpSpMkLst>
        </pc:grpChg>
        <pc:grpChg chg="add del mod">
          <ac:chgData name="남 상현" userId="03ad4a8e8f7310f3" providerId="LiveId" clId="{7AF43226-C139-4D0A-A230-0C602D1C5CED}" dt="2021-12-16T04:44:28.398" v="1175" actId="165"/>
          <ac:grpSpMkLst>
            <pc:docMk/>
            <pc:sldMk cId="4136839857" sldId="269"/>
            <ac:grpSpMk id="21" creationId="{C4D5EFB5-53C3-4B5C-B0A2-FA0154E0891B}"/>
          </ac:grpSpMkLst>
        </pc:grpChg>
        <pc:picChg chg="add mod">
          <ac:chgData name="남 상현" userId="03ad4a8e8f7310f3" providerId="LiveId" clId="{7AF43226-C139-4D0A-A230-0C602D1C5CED}" dt="2021-12-16T04:37:48.451" v="1027" actId="164"/>
          <ac:picMkLst>
            <pc:docMk/>
            <pc:sldMk cId="4136839857" sldId="269"/>
            <ac:picMk id="4" creationId="{90EA71CC-92E7-4001-AD6F-741473C1AA32}"/>
          </ac:picMkLst>
        </pc:picChg>
        <pc:picChg chg="add mod">
          <ac:chgData name="남 상현" userId="03ad4a8e8f7310f3" providerId="LiveId" clId="{7AF43226-C139-4D0A-A230-0C602D1C5CED}" dt="2021-12-16T04:37:48.451" v="1027" actId="164"/>
          <ac:picMkLst>
            <pc:docMk/>
            <pc:sldMk cId="4136839857" sldId="269"/>
            <ac:picMk id="9" creationId="{9FAA7300-3FE8-4B11-82FA-7E0EF9814029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11" creationId="{BD3DB5F9-62F9-444F-A0FD-FF6A5C5D2471}"/>
          </ac:picMkLst>
        </pc:picChg>
        <pc:picChg chg="add mod">
          <ac:chgData name="남 상현" userId="03ad4a8e8f7310f3" providerId="LiveId" clId="{7AF43226-C139-4D0A-A230-0C602D1C5CED}" dt="2021-12-16T04:41:57.964" v="1054" actId="164"/>
          <ac:picMkLst>
            <pc:docMk/>
            <pc:sldMk cId="4136839857" sldId="269"/>
            <ac:picMk id="13" creationId="{715255CE-69B9-4622-A96D-C8D8F566220D}"/>
          </ac:picMkLst>
        </pc:picChg>
        <pc:picChg chg="add mod">
          <ac:chgData name="남 상현" userId="03ad4a8e8f7310f3" providerId="LiveId" clId="{7AF43226-C139-4D0A-A230-0C602D1C5CED}" dt="2021-12-16T04:41:57.964" v="1054" actId="164"/>
          <ac:picMkLst>
            <pc:docMk/>
            <pc:sldMk cId="4136839857" sldId="269"/>
            <ac:picMk id="16" creationId="{C4F93304-94FA-45E8-863D-E6ABEAE34156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19" creationId="{20017E92-31B0-463E-89DF-760E536A8618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20" creationId="{441FAA67-89A7-408C-BE90-315135F677A7}"/>
          </ac:picMkLst>
        </pc:picChg>
        <pc:picChg chg="add mod">
          <ac:chgData name="남 상현" userId="03ad4a8e8f7310f3" providerId="LiveId" clId="{7AF43226-C139-4D0A-A230-0C602D1C5CED}" dt="2021-12-16T04:42:31.135" v="1067" actId="164"/>
          <ac:picMkLst>
            <pc:docMk/>
            <pc:sldMk cId="4136839857" sldId="269"/>
            <ac:picMk id="3074" creationId="{C3B62270-4589-424D-9528-FEEB59F846EB}"/>
          </ac:picMkLst>
        </pc:picChg>
        <pc:picChg chg="add mod">
          <ac:chgData name="남 상현" userId="03ad4a8e8f7310f3" providerId="LiveId" clId="{7AF43226-C139-4D0A-A230-0C602D1C5CED}" dt="2021-12-16T04:42:31.135" v="1067" actId="164"/>
          <ac:picMkLst>
            <pc:docMk/>
            <pc:sldMk cId="4136839857" sldId="269"/>
            <ac:picMk id="3076" creationId="{829A2B07-B3E4-4EDF-B1D6-EAB9E0D2B7D7}"/>
          </ac:picMkLst>
        </pc:picChg>
      </pc:sldChg>
      <pc:sldChg chg="addSp delSp modSp add mod ord">
        <pc:chgData name="남 상현" userId="03ad4a8e8f7310f3" providerId="LiveId" clId="{7AF43226-C139-4D0A-A230-0C602D1C5CED}" dt="2021-12-16T04:46:58.760" v="1255" actId="167"/>
        <pc:sldMkLst>
          <pc:docMk/>
          <pc:sldMk cId="73256253" sldId="270"/>
        </pc:sldMkLst>
        <pc:spChg chg="del">
          <ac:chgData name="남 상현" userId="03ad4a8e8f7310f3" providerId="LiveId" clId="{7AF43226-C139-4D0A-A230-0C602D1C5CED}" dt="2021-12-16T04:45:13.069" v="1196" actId="478"/>
          <ac:spMkLst>
            <pc:docMk/>
            <pc:sldMk cId="73256253" sldId="270"/>
            <ac:spMk id="3" creationId="{23767F80-7CA6-4714-B890-AAF7B314A329}"/>
          </ac:spMkLst>
        </pc:spChg>
        <pc:spChg chg="del">
          <ac:chgData name="남 상현" userId="03ad4a8e8f7310f3" providerId="LiveId" clId="{7AF43226-C139-4D0A-A230-0C602D1C5CED}" dt="2021-12-16T04:45:08.805" v="1194" actId="478"/>
          <ac:spMkLst>
            <pc:docMk/>
            <pc:sldMk cId="73256253" sldId="270"/>
            <ac:spMk id="7" creationId="{F0268627-1804-4EB7-8309-96FA8B911901}"/>
          </ac:spMkLst>
        </pc:spChg>
        <pc:spChg chg="mod">
          <ac:chgData name="남 상현" userId="03ad4a8e8f7310f3" providerId="LiveId" clId="{7AF43226-C139-4D0A-A230-0C602D1C5CED}" dt="2021-12-16T04:46:34.750" v="1248"/>
          <ac:spMkLst>
            <pc:docMk/>
            <pc:sldMk cId="73256253" sldId="270"/>
            <ac:spMk id="12" creationId="{732D3E9E-488B-45AA-89AA-65D565F0187C}"/>
          </ac:spMkLst>
        </pc:spChg>
        <pc:spChg chg="add del mod">
          <ac:chgData name="남 상현" userId="03ad4a8e8f7310f3" providerId="LiveId" clId="{7AF43226-C139-4D0A-A230-0C602D1C5CED}" dt="2021-12-16T04:46:56.336" v="1254" actId="164"/>
          <ac:spMkLst>
            <pc:docMk/>
            <pc:sldMk cId="73256253" sldId="270"/>
            <ac:spMk id="13" creationId="{BB324852-0351-4DCB-881E-22CF5D3B0FCD}"/>
          </ac:spMkLst>
        </pc:spChg>
        <pc:spChg chg="add mod ord">
          <ac:chgData name="남 상현" userId="03ad4a8e8f7310f3" providerId="LiveId" clId="{7AF43226-C139-4D0A-A230-0C602D1C5CED}" dt="2021-12-16T04:46:53.568" v="1253" actId="164"/>
          <ac:spMkLst>
            <pc:docMk/>
            <pc:sldMk cId="73256253" sldId="270"/>
            <ac:spMk id="14" creationId="{B47FBA6D-252C-4CB5-85ED-D9E6313710DB}"/>
          </ac:spMkLst>
        </pc:spChg>
        <pc:spChg chg="add del mod">
          <ac:chgData name="남 상현" userId="03ad4a8e8f7310f3" providerId="LiveId" clId="{7AF43226-C139-4D0A-A230-0C602D1C5CED}" dt="2021-12-16T04:45:50.395" v="1236" actId="478"/>
          <ac:spMkLst>
            <pc:docMk/>
            <pc:sldMk cId="73256253" sldId="270"/>
            <ac:spMk id="15" creationId="{DB137C14-455A-4114-8E7E-111222CD6A57}"/>
          </ac:spMkLst>
        </pc:spChg>
        <pc:spChg chg="add mod ord">
          <ac:chgData name="남 상현" userId="03ad4a8e8f7310f3" providerId="LiveId" clId="{7AF43226-C139-4D0A-A230-0C602D1C5CED}" dt="2021-12-16T04:46:51.357" v="1252" actId="167"/>
          <ac:spMkLst>
            <pc:docMk/>
            <pc:sldMk cId="73256253" sldId="270"/>
            <ac:spMk id="16" creationId="{1BF64061-365B-48E5-A23B-E5B660D4A6DB}"/>
          </ac:spMkLst>
        </pc:spChg>
        <pc:grpChg chg="mod">
          <ac:chgData name="남 상현" userId="03ad4a8e8f7310f3" providerId="LiveId" clId="{7AF43226-C139-4D0A-A230-0C602D1C5CED}" dt="2021-12-16T04:46:53.568" v="1253" actId="164"/>
          <ac:grpSpMkLst>
            <pc:docMk/>
            <pc:sldMk cId="73256253" sldId="270"/>
            <ac:grpSpMk id="2" creationId="{B3D71AC4-DEFC-4B58-ACC8-50F8B5B0E8F8}"/>
          </ac:grpSpMkLst>
        </pc:grpChg>
        <pc:grpChg chg="add mod">
          <ac:chgData name="남 상현" userId="03ad4a8e8f7310f3" providerId="LiveId" clId="{7AF43226-C139-4D0A-A230-0C602D1C5CED}" dt="2021-12-16T04:46:56.336" v="1254" actId="164"/>
          <ac:grpSpMkLst>
            <pc:docMk/>
            <pc:sldMk cId="73256253" sldId="270"/>
            <ac:grpSpMk id="4" creationId="{F229543C-BFC6-4A6A-A06B-19708719269D}"/>
          </ac:grpSpMkLst>
        </pc:grpChg>
        <pc:grpChg chg="add mod ord">
          <ac:chgData name="남 상현" userId="03ad4a8e8f7310f3" providerId="LiveId" clId="{7AF43226-C139-4D0A-A230-0C602D1C5CED}" dt="2021-12-16T04:46:58.760" v="1255" actId="167"/>
          <ac:grpSpMkLst>
            <pc:docMk/>
            <pc:sldMk cId="73256253" sldId="270"/>
            <ac:grpSpMk id="17" creationId="{08312E80-9E45-4542-9243-8B5C6C39826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552263" y="711200"/>
            <a:ext cx="908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Project_</a:t>
            </a:r>
            <a:r>
              <a:rPr lang="en-US" altLang="ko-KR" sz="7200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PARTYBALL</a:t>
            </a:r>
            <a:endParaRPr lang="ko-KR" altLang="en-US" sz="7200" b="1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5161A6-EF6D-489F-BCDF-220F1367CF6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236243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개요</a:t>
            </a:r>
            <a:endParaRPr lang="ko-KR" altLang="ko-KR" sz="40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4FD3E30-C735-4C9A-8DC5-A415D716B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8584" b="19940"/>
          <a:stretch/>
        </p:blipFill>
        <p:spPr>
          <a:xfrm>
            <a:off x="417069" y="4021061"/>
            <a:ext cx="3433062" cy="2087639"/>
          </a:xfrm>
          <a:prstGeom prst="roundRect">
            <a:avLst>
              <a:gd name="adj" fmla="val 7178"/>
            </a:avLst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A3BEE8C-870D-4C42-927E-31F7A073A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2" r="974"/>
          <a:stretch/>
        </p:blipFill>
        <p:spPr>
          <a:xfrm>
            <a:off x="4132335" y="3968074"/>
            <a:ext cx="7566606" cy="2232354"/>
          </a:xfrm>
          <a:prstGeom prst="roundRect">
            <a:avLst>
              <a:gd name="adj" fmla="val 32170"/>
            </a:avLst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AE3E34-AC30-47CA-8F8C-0BBB95833A3D}"/>
              </a:ext>
            </a:extLst>
          </p:cNvPr>
          <p:cNvSpPr txBox="1"/>
          <p:nvPr/>
        </p:nvSpPr>
        <p:spPr>
          <a:xfrm>
            <a:off x="236242" y="1460914"/>
            <a:ext cx="7973037" cy="193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Project_PartyBall</a:t>
            </a:r>
            <a:r>
              <a:rPr lang="ko-KR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?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적은 </a:t>
            </a: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조작으로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단수 혹은 복수의 공을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한번에</a:t>
            </a:r>
            <a:endParaRPr lang="en-US" altLang="ko-KR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움직여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목표지점으로 보내면 되는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그러기 위해서는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플레이어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가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4" y="235484"/>
            <a:ext cx="5061001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2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구성요소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소개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859089-9F6E-4D67-8135-9015833FE8A7}"/>
              </a:ext>
            </a:extLst>
          </p:cNvPr>
          <p:cNvGrpSpPr/>
          <p:nvPr/>
        </p:nvGrpSpPr>
        <p:grpSpPr>
          <a:xfrm>
            <a:off x="6646978" y="1567402"/>
            <a:ext cx="3949304" cy="5032839"/>
            <a:chOff x="6195815" y="1582236"/>
            <a:chExt cx="3949304" cy="5032839"/>
          </a:xfrm>
        </p:grpSpPr>
        <p:pic>
          <p:nvPicPr>
            <p:cNvPr id="29" name="그림 28" descr="텍스트, 옅은이(가) 표시된 사진&#10;&#10;자동 생성된 설명">
              <a:extLst>
                <a:ext uri="{FF2B5EF4-FFF2-40B4-BE49-F238E27FC236}">
                  <a16:creationId xmlns:a16="http://schemas.microsoft.com/office/drawing/2014/main" id="{D5127B58-91E4-4C1D-AB5A-B72706C3C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550" y="1582236"/>
              <a:ext cx="1015873" cy="1015873"/>
            </a:xfrm>
            <a:prstGeom prst="rect">
              <a:avLst/>
            </a:prstGeom>
          </p:spPr>
        </p:pic>
        <p:pic>
          <p:nvPicPr>
            <p:cNvPr id="31" name="그림 30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A83848DB-3322-4AF7-A25D-0AC14C124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3255702"/>
              <a:ext cx="1251351" cy="1251351"/>
            </a:xfrm>
            <a:prstGeom prst="rect">
              <a:avLst/>
            </a:prstGeom>
          </p:spPr>
        </p:pic>
        <p:pic>
          <p:nvPicPr>
            <p:cNvPr id="33" name="그림 32" descr="창문이(가) 표시된 사진&#10;&#10;자동 생성된 설명">
              <a:extLst>
                <a:ext uri="{FF2B5EF4-FFF2-40B4-BE49-F238E27FC236}">
                  <a16:creationId xmlns:a16="http://schemas.microsoft.com/office/drawing/2014/main" id="{3A5A09D9-DD6A-4458-968F-EF2A043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5033475"/>
              <a:ext cx="1251351" cy="125135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21B6AC-3C02-418A-B1A7-C1CE168BD2CC}"/>
                </a:ext>
              </a:extLst>
            </p:cNvPr>
            <p:cNvSpPr txBox="1"/>
            <p:nvPr/>
          </p:nvSpPr>
          <p:spPr>
            <a:xfrm>
              <a:off x="7600818" y="1628507"/>
              <a:ext cx="2544301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맵에 존재하는 장애물이며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구체의 이동을 방해합니다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68FC0A-34DB-49DE-B26B-C0929F900784}"/>
                </a:ext>
              </a:extLst>
            </p:cNvPr>
            <p:cNvSpPr txBox="1"/>
            <p:nvPr/>
          </p:nvSpPr>
          <p:spPr>
            <a:xfrm>
              <a:off x="7600818" y="3414513"/>
              <a:ext cx="2544301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이동해야 하는 목적지로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닿으면 맵을 클리어 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03EEDB-6D2B-472E-84FC-AE688F38CC8C}"/>
                </a:ext>
              </a:extLst>
            </p:cNvPr>
            <p:cNvSpPr txBox="1"/>
            <p:nvPr/>
          </p:nvSpPr>
          <p:spPr>
            <a:xfrm>
              <a:off x="6354401" y="2686150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장애물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8C5F62-7232-41F8-B2CB-7B43E0B95A61}"/>
                </a:ext>
              </a:extLst>
            </p:cNvPr>
            <p:cNvSpPr txBox="1"/>
            <p:nvPr/>
          </p:nvSpPr>
          <p:spPr>
            <a:xfrm>
              <a:off x="6372327" y="4411692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목적지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FB2685-504F-43AB-A0F8-FA72AFA7E34D}"/>
                </a:ext>
              </a:extLst>
            </p:cNvPr>
            <p:cNvSpPr txBox="1"/>
            <p:nvPr/>
          </p:nvSpPr>
          <p:spPr>
            <a:xfrm>
              <a:off x="6372327" y="6245743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EC07D-CBFA-48EF-A4AF-A0A1165F7688}"/>
                </a:ext>
              </a:extLst>
            </p:cNvPr>
            <p:cNvSpPr txBox="1"/>
            <p:nvPr/>
          </p:nvSpPr>
          <p:spPr>
            <a:xfrm>
              <a:off x="7600818" y="5164646"/>
              <a:ext cx="2544301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플레이어가 이동시켜야 하는 오브젝트이며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모든 맵에 한 개씩 존재 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5A5EF87-339E-4F14-A6C3-6780B2B3E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7" y="1492618"/>
            <a:ext cx="1979363" cy="1979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6B38B6-5211-4FE0-90AC-C548E3D159E5}"/>
              </a:ext>
            </a:extLst>
          </p:cNvPr>
          <p:cNvSpPr txBox="1"/>
          <p:nvPr/>
        </p:nvSpPr>
        <p:spPr>
          <a:xfrm>
            <a:off x="3127265" y="1732142"/>
            <a:ext cx="221594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장애물과 플레이어</a:t>
            </a:r>
            <a:endParaRPr lang="en-US" altLang="ko-KR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목적지와 중력장을</a:t>
            </a:r>
            <a:endParaRPr lang="en-US" altLang="ko-KR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담는 게임의 맵이며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맵이 복수로 존재할 시 주 맵을 선택할 수 있습니다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3756C31-96AE-4BD1-8045-0FCC596CF288}"/>
              </a:ext>
            </a:extLst>
          </p:cNvPr>
          <p:cNvGrpSpPr/>
          <p:nvPr/>
        </p:nvGrpSpPr>
        <p:grpSpPr>
          <a:xfrm>
            <a:off x="576626" y="4653826"/>
            <a:ext cx="2381371" cy="664278"/>
            <a:chOff x="3683301" y="2755984"/>
            <a:chExt cx="4825397" cy="134603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0213509-C3D0-4569-9233-7AB91FB8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24" name="그림 23" descr="화살이(가) 표시된 사진&#10;&#10;자동 생성된 설명">
              <a:extLst>
                <a:ext uri="{FF2B5EF4-FFF2-40B4-BE49-F238E27FC236}">
                  <a16:creationId xmlns:a16="http://schemas.microsoft.com/office/drawing/2014/main" id="{8D700576-ACEF-43F1-B026-A4CC29106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9B926CB-A599-4CB7-986B-5734570936BC}"/>
              </a:ext>
            </a:extLst>
          </p:cNvPr>
          <p:cNvSpPr txBox="1"/>
          <p:nvPr/>
        </p:nvSpPr>
        <p:spPr>
          <a:xfrm>
            <a:off x="3127263" y="4057218"/>
            <a:ext cx="221594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드래그를 통해 생성할 수 있으며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화살표 방향으로 구체를 이동시킵니다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또한 맵이 복수로 존재할 시 주 맵에서 그려진 중력장이 다른 맵에서도 그려집니다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8A487-8C39-4C31-870B-B6529A5A8A44}"/>
              </a:ext>
            </a:extLst>
          </p:cNvPr>
          <p:cNvSpPr txBox="1"/>
          <p:nvPr/>
        </p:nvSpPr>
        <p:spPr>
          <a:xfrm>
            <a:off x="1339960" y="5443988"/>
            <a:ext cx="8983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중력장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B8AD-4F08-4F56-8D3F-730A12D567D8}"/>
              </a:ext>
            </a:extLst>
          </p:cNvPr>
          <p:cNvSpPr txBox="1"/>
          <p:nvPr/>
        </p:nvSpPr>
        <p:spPr>
          <a:xfrm>
            <a:off x="1339960" y="3375970"/>
            <a:ext cx="8983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19E3AE9-F61C-47C2-8FE7-710AFD7214F0}"/>
              </a:ext>
            </a:extLst>
          </p:cNvPr>
          <p:cNvGrpSpPr/>
          <p:nvPr/>
        </p:nvGrpSpPr>
        <p:grpSpPr>
          <a:xfrm>
            <a:off x="4699" y="-4554"/>
            <a:ext cx="12192000" cy="6858000"/>
            <a:chOff x="0" y="0"/>
            <a:chExt cx="12192000" cy="6858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FAA3BF0-D465-40DD-AAB5-93A8F9C2E06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5AFCF2-13D1-4E4D-B80E-0C1A7216BA8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E3E6FC5-8291-4DB1-A75A-90251E224297}"/>
                </a:ext>
              </a:extLst>
            </p:cNvPr>
            <p:cNvSpPr/>
            <p:nvPr/>
          </p:nvSpPr>
          <p:spPr>
            <a:xfrm>
              <a:off x="282204" y="1435150"/>
              <a:ext cx="11627224" cy="529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7CD3436-C49D-4615-B3BD-49E3C3231E25}"/>
              </a:ext>
            </a:extLst>
          </p:cNvPr>
          <p:cNvGrpSpPr/>
          <p:nvPr/>
        </p:nvGrpSpPr>
        <p:grpSpPr>
          <a:xfrm>
            <a:off x="4637933" y="2082832"/>
            <a:ext cx="2517495" cy="4559994"/>
            <a:chOff x="4637934" y="2247001"/>
            <a:chExt cx="2517495" cy="455999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7C77AD9-F194-4A86-B79F-B42BE20337A2}"/>
                </a:ext>
              </a:extLst>
            </p:cNvPr>
            <p:cNvGrpSpPr/>
            <p:nvPr/>
          </p:nvGrpSpPr>
          <p:grpSpPr>
            <a:xfrm>
              <a:off x="4637934" y="2247001"/>
              <a:ext cx="2517495" cy="4559994"/>
              <a:chOff x="4637934" y="2247001"/>
              <a:chExt cx="2517495" cy="4559994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26468E-562E-4032-A17C-BF9135AE7226}"/>
                  </a:ext>
                </a:extLst>
              </p:cNvPr>
              <p:cNvGrpSpPr/>
              <p:nvPr/>
            </p:nvGrpSpPr>
            <p:grpSpPr>
              <a:xfrm>
                <a:off x="4637934" y="2247001"/>
                <a:ext cx="2517495" cy="4559994"/>
                <a:chOff x="952251" y="1870483"/>
                <a:chExt cx="2517495" cy="4559994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D24F611-13D8-4160-989F-7DF6D178A422}"/>
                    </a:ext>
                  </a:extLst>
                </p:cNvPr>
                <p:cNvGrpSpPr/>
                <p:nvPr/>
              </p:nvGrpSpPr>
              <p:grpSpPr>
                <a:xfrm>
                  <a:off x="952251" y="2382296"/>
                  <a:ext cx="2407030" cy="2407029"/>
                  <a:chOff x="909525" y="2097735"/>
                  <a:chExt cx="2407030" cy="2407029"/>
                </a:xfrm>
              </p:grpSpPr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id="{3FBE022D-FBE7-40B4-8AAB-C3FAB02989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526" y="2097735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4E7A0EC3-5782-416C-B8EE-F42F6E8A5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5290" y="2097735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6FAEA810-F302-429B-91A2-07DCA9EB01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525" y="3173499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24B20645-1483-4BB3-A726-22C59943B5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5290" y="3173499"/>
                    <a:ext cx="1331265" cy="133126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908E81-006F-4752-8D55-BCEDEB720672}"/>
                    </a:ext>
                  </a:extLst>
                </p:cNvPr>
                <p:cNvSpPr txBox="1"/>
                <p:nvPr/>
              </p:nvSpPr>
              <p:spPr>
                <a:xfrm>
                  <a:off x="952251" y="5230148"/>
                  <a:ext cx="2517495" cy="120032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드래그를 통해 일정 </a:t>
                  </a:r>
                  <a:endParaRPr lang="en-US" altLang="ko-KR" b="1" dirty="0">
                    <a:solidFill>
                      <a:schemeClr val="bg1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endParaRPr>
                </a:p>
                <a:p>
                  <a:pPr algn="ctr"/>
                  <a:r>
                    <a:rPr lang="ko-KR" altLang="en-US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범위의 중력의 방향을 </a:t>
                  </a:r>
                  <a:endParaRPr lang="en-US" altLang="ko-KR" b="1" dirty="0">
                    <a:solidFill>
                      <a:schemeClr val="bg1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endParaRPr>
                </a:p>
                <a:p>
                  <a:pPr algn="ctr"/>
                  <a:r>
                    <a:rPr lang="ko-KR" altLang="en-US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수정합니다</a:t>
                  </a:r>
                  <a:r>
                    <a:rPr lang="en-US" altLang="ko-KR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.</a:t>
                  </a:r>
                  <a:r>
                    <a:rPr lang="ko-KR" altLang="en-US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 생성한 만큼 숫자가 감소합니다</a:t>
                  </a:r>
                  <a:r>
                    <a:rPr lang="en-US" altLang="ko-KR" b="1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.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65FDBA7-D732-48FE-A2D2-882C71213DE2}"/>
                    </a:ext>
                  </a:extLst>
                </p:cNvPr>
                <p:cNvSpPr/>
                <p:nvPr/>
              </p:nvSpPr>
              <p:spPr>
                <a:xfrm>
                  <a:off x="952251" y="1870483"/>
                  <a:ext cx="2517495" cy="323416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32792-9A9E-4CB1-A575-C53702D6E0A3}"/>
                  </a:ext>
                </a:extLst>
              </p:cNvPr>
              <p:cNvSpPr txBox="1"/>
              <p:nvPr/>
            </p:nvSpPr>
            <p:spPr>
              <a:xfrm>
                <a:off x="5723491" y="2471789"/>
                <a:ext cx="358472" cy="37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4</a:t>
                </a:r>
                <a:endParaRPr lang="ko-KR" altLang="en-US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86E023C-F960-4711-9775-3F83395EB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664" y="4044426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BE2DDF1-9C57-40AE-B682-CE198F4C0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172" y="4539142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4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3)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4B9C9-51A9-4F53-8C50-5768C2AA15F1}"/>
              </a:ext>
            </a:extLst>
          </p:cNvPr>
          <p:cNvSpPr txBox="1"/>
          <p:nvPr/>
        </p:nvSpPr>
        <p:spPr>
          <a:xfrm>
            <a:off x="636113" y="1627852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BEF578-85AB-4BB7-9917-6EA999BCE05F}"/>
              </a:ext>
            </a:extLst>
          </p:cNvPr>
          <p:cNvGrpSpPr/>
          <p:nvPr/>
        </p:nvGrpSpPr>
        <p:grpSpPr>
          <a:xfrm>
            <a:off x="943286" y="2082832"/>
            <a:ext cx="2689234" cy="4559994"/>
            <a:chOff x="952251" y="1870483"/>
            <a:chExt cx="2689234" cy="455999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F8AB4E-9102-498F-808F-D2A3704022A8}"/>
                </a:ext>
              </a:extLst>
            </p:cNvPr>
            <p:cNvGrpSpPr/>
            <p:nvPr/>
          </p:nvGrpSpPr>
          <p:grpSpPr>
            <a:xfrm>
              <a:off x="952251" y="2382296"/>
              <a:ext cx="2689234" cy="2847852"/>
              <a:chOff x="909525" y="2097735"/>
              <a:chExt cx="2689234" cy="28478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32560F0-00F0-46B6-8701-A63B1978F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6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CEF756B-39B8-444A-95CF-47AA3667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82E18F3-6952-48F4-AF76-5D6AA76F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5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D2E139F-39D9-4147-A95D-1EFA775E0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E9BE0E4-8557-4B3D-95DE-2D9A6D762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709" y="3783537"/>
                <a:ext cx="1162050" cy="1162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CDB761-0801-49E8-8EB7-4F38DABB5822}"/>
                </a:ext>
              </a:extLst>
            </p:cNvPr>
            <p:cNvSpPr txBox="1"/>
            <p:nvPr/>
          </p:nvSpPr>
          <p:spPr>
            <a:xfrm>
              <a:off x="952251" y="5230148"/>
              <a:ext cx="2517495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스테이지에 존재하는 </a:t>
              </a:r>
              <a:endPara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여러 개의 맵 중에서</a:t>
              </a:r>
              <a:endPara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중력장을 그릴 맵을</a:t>
              </a:r>
              <a:endPara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선택합니다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 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171244-93FC-4104-B971-2000FDAD9487}"/>
                </a:ext>
              </a:extLst>
            </p:cNvPr>
            <p:cNvSpPr/>
            <p:nvPr/>
          </p:nvSpPr>
          <p:spPr>
            <a:xfrm>
              <a:off x="952251" y="1870483"/>
              <a:ext cx="2517495" cy="32341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BBF83B-0BF6-426F-B8CE-63F0AADCBA46}"/>
              </a:ext>
            </a:extLst>
          </p:cNvPr>
          <p:cNvSpPr txBox="1"/>
          <p:nvPr/>
        </p:nvSpPr>
        <p:spPr>
          <a:xfrm>
            <a:off x="2022797" y="2348260"/>
            <a:ext cx="358472" cy="37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A2933-16EF-4C36-A03D-CCAD367E51F1}"/>
              </a:ext>
            </a:extLst>
          </p:cNvPr>
          <p:cNvSpPr txBox="1"/>
          <p:nvPr/>
        </p:nvSpPr>
        <p:spPr>
          <a:xfrm>
            <a:off x="4330761" y="1621763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58AC32-A816-410B-B278-F83A82348DE9}"/>
              </a:ext>
            </a:extLst>
          </p:cNvPr>
          <p:cNvGrpSpPr/>
          <p:nvPr/>
        </p:nvGrpSpPr>
        <p:grpSpPr>
          <a:xfrm>
            <a:off x="5800718" y="4078424"/>
            <a:ext cx="958602" cy="959706"/>
            <a:chOff x="5800718" y="4215584"/>
            <a:chExt cx="958602" cy="959706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C7764C4D-5AC0-46BB-B017-6D333CA01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772" y="4386742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5770876-200E-49E1-AADB-276543163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718" y="4215584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DBB8DAB-0F36-473E-A1CC-A61854040047}"/>
              </a:ext>
            </a:extLst>
          </p:cNvPr>
          <p:cNvSpPr txBox="1"/>
          <p:nvPr/>
        </p:nvSpPr>
        <p:spPr>
          <a:xfrm>
            <a:off x="7853669" y="1621763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51656C9-B44C-49F9-89CD-EF28C2F0A371}"/>
              </a:ext>
            </a:extLst>
          </p:cNvPr>
          <p:cNvGrpSpPr/>
          <p:nvPr/>
        </p:nvGrpSpPr>
        <p:grpSpPr>
          <a:xfrm>
            <a:off x="8160842" y="2081797"/>
            <a:ext cx="2517495" cy="4559994"/>
            <a:chOff x="952251" y="1870483"/>
            <a:chExt cx="2517495" cy="455999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1F6ED0C-DD3C-42EF-9E4C-4029FD3E864E}"/>
                </a:ext>
              </a:extLst>
            </p:cNvPr>
            <p:cNvGrpSpPr/>
            <p:nvPr/>
          </p:nvGrpSpPr>
          <p:grpSpPr>
            <a:xfrm>
              <a:off x="952251" y="2382296"/>
              <a:ext cx="2407030" cy="2407029"/>
              <a:chOff x="909525" y="2097735"/>
              <a:chExt cx="2407030" cy="2407029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3E01C4F-71DF-41CB-98D1-D943B3B47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6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BAE4040A-5F20-4598-87F2-7717C7A98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8E0E2DB8-1675-4C97-A204-A1801FD0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5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8389236B-486E-4EB5-9FB4-7C9D9744D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3173499"/>
                <a:ext cx="1331265" cy="1331265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093EC3-AEDF-4EA3-929E-8F1CD9DB12CA}"/>
                </a:ext>
              </a:extLst>
            </p:cNvPr>
            <p:cNvSpPr txBox="1"/>
            <p:nvPr/>
          </p:nvSpPr>
          <p:spPr>
            <a:xfrm>
              <a:off x="952251" y="5230148"/>
              <a:ext cx="2517495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타 맵에도 같은  모양으로 그려지는 중력장을 통해 공을 목적지로 이동시키면 승리합니다</a:t>
              </a:r>
              <a:r>
                <a:rPr lang="en-US" altLang="ko-KR" b="1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6FF289-1727-47DF-9187-3E55DDBE8C54}"/>
                </a:ext>
              </a:extLst>
            </p:cNvPr>
            <p:cNvSpPr/>
            <p:nvPr/>
          </p:nvSpPr>
          <p:spPr>
            <a:xfrm>
              <a:off x="952251" y="1870483"/>
              <a:ext cx="2517495" cy="32341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B506A0A-1017-43C3-94C9-ADCDE4EFB6CE}"/>
              </a:ext>
            </a:extLst>
          </p:cNvPr>
          <p:cNvGrpSpPr/>
          <p:nvPr/>
        </p:nvGrpSpPr>
        <p:grpSpPr>
          <a:xfrm rot="2709291" flipV="1">
            <a:off x="9417270" y="4251121"/>
            <a:ext cx="1031569" cy="287755"/>
            <a:chOff x="3683301" y="2755984"/>
            <a:chExt cx="4825397" cy="134603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8B03402-5E68-4E4A-9AE6-7D51E8E5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65" name="그림 64" descr="화살이(가) 표시된 사진&#10;&#10;자동 생성된 설명">
              <a:extLst>
                <a:ext uri="{FF2B5EF4-FFF2-40B4-BE49-F238E27FC236}">
                  <a16:creationId xmlns:a16="http://schemas.microsoft.com/office/drawing/2014/main" id="{44E85324-C661-4982-B2DD-DAE5D1CF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id="{F2051A7E-22EC-43E0-BD5B-DFDF1CF26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936" y="4509680"/>
            <a:ext cx="340095" cy="340095"/>
          </a:xfrm>
          <a:prstGeom prst="rect">
            <a:avLst/>
          </a:prstGeom>
        </p:spPr>
      </p:pic>
      <p:pic>
        <p:nvPicPr>
          <p:cNvPr id="61" name="그림 60" descr="창문이(가) 표시된 사진&#10;&#10;자동 생성된 설명">
            <a:extLst>
              <a:ext uri="{FF2B5EF4-FFF2-40B4-BE49-F238E27FC236}">
                <a16:creationId xmlns:a16="http://schemas.microsoft.com/office/drawing/2014/main" id="{E4A8ED07-0D62-4C0E-BEB6-4641100EFE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46" y="3924875"/>
            <a:ext cx="340095" cy="340095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5707662F-3F4D-4F59-8B44-8708341983F9}"/>
              </a:ext>
            </a:extLst>
          </p:cNvPr>
          <p:cNvGrpSpPr/>
          <p:nvPr/>
        </p:nvGrpSpPr>
        <p:grpSpPr>
          <a:xfrm rot="2709291" flipV="1">
            <a:off x="8282534" y="4291074"/>
            <a:ext cx="1031569" cy="287755"/>
            <a:chOff x="3683301" y="2755984"/>
            <a:chExt cx="4825397" cy="1346032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E284972-269B-42E7-B86E-805687E93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88" name="그림 87" descr="화살이(가) 표시된 사진&#10;&#10;자동 생성된 설명">
              <a:extLst>
                <a:ext uri="{FF2B5EF4-FFF2-40B4-BE49-F238E27FC236}">
                  <a16:creationId xmlns:a16="http://schemas.microsoft.com/office/drawing/2014/main" id="{BC746AA2-B69A-4F8F-855B-D66E0498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1F77D58-B3DC-4861-864E-8D6409CE7D0A}"/>
              </a:ext>
            </a:extLst>
          </p:cNvPr>
          <p:cNvGrpSpPr/>
          <p:nvPr/>
        </p:nvGrpSpPr>
        <p:grpSpPr>
          <a:xfrm rot="2709291" flipV="1">
            <a:off x="8316465" y="3170889"/>
            <a:ext cx="1031569" cy="287755"/>
            <a:chOff x="3683301" y="2755984"/>
            <a:chExt cx="4825397" cy="1346032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A3CF5C37-1FFA-43AA-A7D9-78A73FF55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91" name="그림 90" descr="화살이(가) 표시된 사진&#10;&#10;자동 생성된 설명">
              <a:extLst>
                <a:ext uri="{FF2B5EF4-FFF2-40B4-BE49-F238E27FC236}">
                  <a16:creationId xmlns:a16="http://schemas.microsoft.com/office/drawing/2014/main" id="{4DF2175C-13B2-4E92-ACF4-0D2172A6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8D54CF-5299-4D2A-9509-ACC78B8FF8BD}"/>
              </a:ext>
            </a:extLst>
          </p:cNvPr>
          <p:cNvGrpSpPr/>
          <p:nvPr/>
        </p:nvGrpSpPr>
        <p:grpSpPr>
          <a:xfrm rot="2709291" flipV="1">
            <a:off x="9388919" y="3140560"/>
            <a:ext cx="1031569" cy="287755"/>
            <a:chOff x="3683301" y="2755984"/>
            <a:chExt cx="4825397" cy="1346032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2D6E073-5503-4D68-BD1D-9E2ACF860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94" name="그림 93" descr="화살이(가) 표시된 사진&#10;&#10;자동 생성된 설명">
              <a:extLst>
                <a:ext uri="{FF2B5EF4-FFF2-40B4-BE49-F238E27FC236}">
                  <a16:creationId xmlns:a16="http://schemas.microsoft.com/office/drawing/2014/main" id="{FED06114-3A77-4716-9D51-0CBEADF18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CC5EEA5-F1AC-4586-B936-0E6BAFBD26A8}"/>
              </a:ext>
            </a:extLst>
          </p:cNvPr>
          <p:cNvSpPr txBox="1"/>
          <p:nvPr/>
        </p:nvSpPr>
        <p:spPr>
          <a:xfrm>
            <a:off x="9236606" y="2295347"/>
            <a:ext cx="358472" cy="37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4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5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4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작업 과정</a:t>
            </a:r>
            <a:endParaRPr lang="ko-KR" altLang="ko-KR" sz="40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3DB5F9-62F9-444F-A0FD-FF6A5C5D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4" y="2621479"/>
            <a:ext cx="3609145" cy="37622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017E92-31B0-463E-89DF-760E536A8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35" y="2630975"/>
            <a:ext cx="3609145" cy="37432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41FAA67-89A7-408C-BE90-315135F6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035" y="2621830"/>
            <a:ext cx="3609145" cy="37615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0B2D894-BCF8-4F8F-982F-0B129C3D16DC}"/>
              </a:ext>
            </a:extLst>
          </p:cNvPr>
          <p:cNvSpPr txBox="1"/>
          <p:nvPr/>
        </p:nvSpPr>
        <p:spPr>
          <a:xfrm>
            <a:off x="1635966" y="1935089"/>
            <a:ext cx="12406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디자이너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85EED-7D5B-4C39-8E77-25C04DC3751F}"/>
              </a:ext>
            </a:extLst>
          </p:cNvPr>
          <p:cNvSpPr txBox="1"/>
          <p:nvPr/>
        </p:nvSpPr>
        <p:spPr>
          <a:xfrm>
            <a:off x="5287745" y="1935089"/>
            <a:ext cx="15857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프로그래머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D4543-9ECC-49DA-B859-428A51846EAF}"/>
              </a:ext>
            </a:extLst>
          </p:cNvPr>
          <p:cNvSpPr txBox="1"/>
          <p:nvPr/>
        </p:nvSpPr>
        <p:spPr>
          <a:xfrm>
            <a:off x="9112045" y="1935089"/>
            <a:ext cx="15857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아티스트</a:t>
            </a:r>
          </a:p>
        </p:txBody>
      </p:sp>
    </p:spTree>
    <p:extLst>
      <p:ext uri="{BB962C8B-B14F-4D97-AF65-F5344CB8AC3E}">
        <p14:creationId xmlns:p14="http://schemas.microsoft.com/office/powerpoint/2010/main" val="41368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312E80-9E45-4542-9243-8B5C6C3982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229543C-BFC6-4A6A-A06B-19708719269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7FBA6D-252C-4CB5-85ED-D9E6313710D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24852-0351-4DCB-881E-22CF5D3B0FCD}"/>
                </a:ext>
              </a:extLst>
            </p:cNvPr>
            <p:cNvSpPr txBox="1"/>
            <p:nvPr/>
          </p:nvSpPr>
          <p:spPr>
            <a:xfrm>
              <a:off x="409675" y="235484"/>
              <a:ext cx="1810111" cy="71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4000" kern="1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5</a:t>
              </a:r>
              <a:r>
                <a:rPr lang="en-US" altLang="ko-KR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) </a:t>
              </a:r>
              <a:r>
                <a:rPr lang="ko-KR" altLang="en-US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총평</a:t>
              </a:r>
              <a:endPara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F64061-365B-48E5-A23B-E5B660D4A6DB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0325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좋은 팀원들이기에 부담도 많이 되었지만 그래도 재밌게 프로젝트를 끝낼 수 있어서 다행인 거 같다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만약 다시 한 번 함께 할 기회가 있다면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함께하고 싶다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 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616248"/>
            <a:ext cx="1000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b="1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처음에 기획했던 게임은 스토리도 있어서 기획하기 힘들었지만 결정한 하이퍼 캐주얼 장르라서 </a:t>
            </a:r>
            <a:endParaRPr lang="en-US" altLang="ko-KR" sz="1600" b="1" i="0" dirty="0">
              <a:solidFill>
                <a:srgbClr val="DCDDDE"/>
              </a:solidFill>
              <a:effectLst/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en-US" altLang="ko-KR" sz="1600" b="1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	    </a:t>
            </a:r>
            <a:r>
              <a:rPr lang="ko-KR" altLang="en-US" sz="1600" b="1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전보다 기획이 쉬워져서 좋았고</a:t>
            </a:r>
            <a:r>
              <a:rPr lang="en-US" altLang="ko-KR" sz="1600" b="1" dirty="0">
                <a:solidFill>
                  <a:srgbClr val="DCDDDE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</a:t>
            </a:r>
            <a:r>
              <a:rPr lang="en-US" altLang="ko-KR" sz="1600" b="1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ko-KR" altLang="en-US" sz="1600" b="1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게임이 참신한 거 같아서 좋은 게임이 나왔다</a:t>
            </a:r>
            <a:r>
              <a:rPr lang="en-US" altLang="ko-KR" sz="1600" b="1" i="0" dirty="0">
                <a:solidFill>
                  <a:srgbClr val="DCDDDE"/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591260"/>
            <a:ext cx="9918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게임잼 때 모였던 팀원 그대로 구성해서 게임개발을 하게 되었는데 그때보다 훨씬 좋은 게임이 </a:t>
            </a:r>
            <a:endParaRPr lang="en-US" altLang="ko-KR" sz="1600" b="1" i="0" dirty="0">
              <a:solidFill>
                <a:schemeClr val="bg1">
                  <a:lumMod val="85000"/>
                </a:schemeClr>
              </a:solidFill>
              <a:effectLst/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	     </a:t>
            </a:r>
            <a:r>
              <a:rPr lang="ko-KR" altLang="en-US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결과물로 나와서 뿌듯했다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059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프로그래밍을 혼자 했기에 어려운 감이 없잖아 있었지만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이번 프로젝트를 통해 많은 성장을 했다는 걸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느낄 수 있었으며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프로젝트의 결과에 만족스럽다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r>
              <a:rPr lang="en-US" altLang="ko-KR" sz="2400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41731" y="4981762"/>
            <a:ext cx="4108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고마워요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땡큐땡큐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아리가또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스파시바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시에시에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메르시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295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에스코어 드림 1 Thin</vt:lpstr>
      <vt:lpstr>에스코어 드림 4 Regular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25</cp:revision>
  <dcterms:created xsi:type="dcterms:W3CDTF">2021-12-14T16:27:22Z</dcterms:created>
  <dcterms:modified xsi:type="dcterms:W3CDTF">2021-12-16T04:57:11Z</dcterms:modified>
</cp:coreProperties>
</file>