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CB6BF-D531-48AA-8319-A03002C918DD}" v="238" dt="2022-06-13T14:20:55.6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3EECB6BF-D531-48AA-8319-A03002C918DD}"/>
    <pc:docChg chg="undo custSel addSld delSld modSld modMainMaster">
      <pc:chgData name="남 상현" userId="03ad4a8e8f7310f3" providerId="LiveId" clId="{3EECB6BF-D531-48AA-8319-A03002C918DD}" dt="2022-06-13T14:20:56.679" v="3042" actId="14100"/>
      <pc:docMkLst>
        <pc:docMk/>
      </pc:docMkLst>
      <pc:sldChg chg="addSp delSp modSp del mod">
        <pc:chgData name="남 상현" userId="03ad4a8e8f7310f3" providerId="LiveId" clId="{3EECB6BF-D531-48AA-8319-A03002C918DD}" dt="2022-06-12T13:06:03.244" v="28" actId="47"/>
        <pc:sldMkLst>
          <pc:docMk/>
          <pc:sldMk cId="2094271989" sldId="258"/>
        </pc:sldMkLst>
        <pc:spChg chg="mod">
          <ac:chgData name="남 상현" userId="03ad4a8e8f7310f3" providerId="LiveId" clId="{3EECB6BF-D531-48AA-8319-A03002C918DD}" dt="2022-06-12T12:51:45.461" v="16" actId="14100"/>
          <ac:spMkLst>
            <pc:docMk/>
            <pc:sldMk cId="2094271989" sldId="258"/>
            <ac:spMk id="7" creationId="{28E24341-6C96-4446-955D-5572379BA2D7}"/>
          </ac:spMkLst>
        </pc:spChg>
        <pc:spChg chg="mod">
          <ac:chgData name="남 상현" userId="03ad4a8e8f7310f3" providerId="LiveId" clId="{3EECB6BF-D531-48AA-8319-A03002C918DD}" dt="2022-06-12T12:51:45.612" v="21" actId="1076"/>
          <ac:spMkLst>
            <pc:docMk/>
            <pc:sldMk cId="2094271989" sldId="258"/>
            <ac:spMk id="8" creationId="{ABBD35B3-0EAB-4748-BEA7-D9BFB95C430C}"/>
          </ac:spMkLst>
        </pc:spChg>
        <pc:spChg chg="mod">
          <ac:chgData name="남 상현" userId="03ad4a8e8f7310f3" providerId="LiveId" clId="{3EECB6BF-D531-48AA-8319-A03002C918DD}" dt="2022-06-12T12:51:45.690" v="23" actId="207"/>
          <ac:spMkLst>
            <pc:docMk/>
            <pc:sldMk cId="2094271989" sldId="258"/>
            <ac:spMk id="9" creationId="{6C26CD93-2B34-4774-B048-7380204B24E9}"/>
          </ac:spMkLst>
        </pc:spChg>
        <pc:spChg chg="mod">
          <ac:chgData name="남 상현" userId="03ad4a8e8f7310f3" providerId="LiveId" clId="{3EECB6BF-D531-48AA-8319-A03002C918DD}" dt="2022-06-12T12:51:45.721" v="24" actId="207"/>
          <ac:spMkLst>
            <pc:docMk/>
            <pc:sldMk cId="2094271989" sldId="258"/>
            <ac:spMk id="12" creationId="{489BDB52-A8C4-4C19-B9A2-E701D485C82F}"/>
          </ac:spMkLst>
        </pc:spChg>
        <pc:grpChg chg="add del mod">
          <ac:chgData name="남 상현" userId="03ad4a8e8f7310f3" providerId="LiveId" clId="{3EECB6BF-D531-48AA-8319-A03002C918DD}" dt="2022-06-12T12:51:45.741" v="25" actId="1076"/>
          <ac:grpSpMkLst>
            <pc:docMk/>
            <pc:sldMk cId="2094271989" sldId="258"/>
            <ac:grpSpMk id="2" creationId="{B3D71AC4-DEFC-4B58-ACC8-50F8B5B0E8F8}"/>
          </ac:grpSpMkLst>
        </pc:grpChg>
        <pc:grpChg chg="add mod">
          <ac:chgData name="남 상현" userId="03ad4a8e8f7310f3" providerId="LiveId" clId="{3EECB6BF-D531-48AA-8319-A03002C918DD}" dt="2022-06-12T12:51:44.951" v="15" actId="164"/>
          <ac:grpSpMkLst>
            <pc:docMk/>
            <pc:sldMk cId="2094271989" sldId="258"/>
            <ac:grpSpMk id="3" creationId="{38850E1B-FCC9-E221-1432-11F0CD55E506}"/>
          </ac:grpSpMkLst>
        </pc:grpChg>
      </pc:sldChg>
      <pc:sldChg chg="modSp del mod">
        <pc:chgData name="남 상현" userId="03ad4a8e8f7310f3" providerId="LiveId" clId="{3EECB6BF-D531-48AA-8319-A03002C918DD}" dt="2022-06-12T13:06:03.549" v="29" actId="47"/>
        <pc:sldMkLst>
          <pc:docMk/>
          <pc:sldMk cId="3431577405" sldId="259"/>
        </pc:sldMkLst>
        <pc:spChg chg="mod">
          <ac:chgData name="남 상현" userId="03ad4a8e8f7310f3" providerId="LiveId" clId="{3EECB6BF-D531-48AA-8319-A03002C918DD}" dt="2022-06-12T12:51:45.781" v="26" actId="20577"/>
          <ac:spMkLst>
            <pc:docMk/>
            <pc:sldMk cId="3431577405" sldId="259"/>
            <ac:spMk id="3" creationId="{ED3C56E2-338E-4DC0-AB9E-7B6F91ACA208}"/>
          </ac:spMkLst>
        </pc:spChg>
      </pc:sldChg>
      <pc:sldChg chg="add del">
        <pc:chgData name="남 상현" userId="03ad4a8e8f7310f3" providerId="LiveId" clId="{3EECB6BF-D531-48AA-8319-A03002C918DD}" dt="2022-06-12T13:06:03.847" v="30" actId="47"/>
        <pc:sldMkLst>
          <pc:docMk/>
          <pc:sldMk cId="3987292022" sldId="265"/>
        </pc:sldMkLst>
      </pc:sldChg>
      <pc:sldChg chg="del">
        <pc:chgData name="남 상현" userId="03ad4a8e8f7310f3" providerId="LiveId" clId="{3EECB6BF-D531-48AA-8319-A03002C918DD}" dt="2022-06-12T13:06:04.623" v="31" actId="47"/>
        <pc:sldMkLst>
          <pc:docMk/>
          <pc:sldMk cId="2032193545" sldId="266"/>
        </pc:sldMkLst>
      </pc:sldChg>
      <pc:sldChg chg="delSp mod">
        <pc:chgData name="남 상현" userId="03ad4a8e8f7310f3" providerId="LiveId" clId="{3EECB6BF-D531-48AA-8319-A03002C918DD}" dt="2022-06-12T13:06:07.251" v="32" actId="478"/>
        <pc:sldMkLst>
          <pc:docMk/>
          <pc:sldMk cId="3141850953" sldId="267"/>
        </pc:sldMkLst>
        <pc:spChg chg="del">
          <ac:chgData name="남 상현" userId="03ad4a8e8f7310f3" providerId="LiveId" clId="{3EECB6BF-D531-48AA-8319-A03002C918DD}" dt="2022-06-12T13:06:07.251" v="32" actId="478"/>
          <ac:spMkLst>
            <pc:docMk/>
            <pc:sldMk cId="3141850953" sldId="267"/>
            <ac:spMk id="8" creationId="{C5F0D6EF-5C09-4A9F-8437-74D02EF4D707}"/>
          </ac:spMkLst>
        </pc:spChg>
      </pc:sldChg>
      <pc:sldChg chg="addSp delSp modSp new mod setBg">
        <pc:chgData name="남 상현" userId="03ad4a8e8f7310f3" providerId="LiveId" clId="{3EECB6BF-D531-48AA-8319-A03002C918DD}" dt="2022-06-13T14:20:36.388" v="3020" actId="14100"/>
        <pc:sldMkLst>
          <pc:docMk/>
          <pc:sldMk cId="2004730209" sldId="268"/>
        </pc:sldMkLst>
        <pc:spChg chg="del">
          <ac:chgData name="남 상현" userId="03ad4a8e8f7310f3" providerId="LiveId" clId="{3EECB6BF-D531-48AA-8319-A03002C918DD}" dt="2022-06-12T13:06:12.581" v="34" actId="478"/>
          <ac:spMkLst>
            <pc:docMk/>
            <pc:sldMk cId="2004730209" sldId="268"/>
            <ac:spMk id="2" creationId="{22DEB399-93C5-9942-DBBD-D6CF2FD58654}"/>
          </ac:spMkLst>
        </pc:spChg>
        <pc:spChg chg="del">
          <ac:chgData name="남 상현" userId="03ad4a8e8f7310f3" providerId="LiveId" clId="{3EECB6BF-D531-48AA-8319-A03002C918DD}" dt="2022-06-12T13:06:12.581" v="34" actId="478"/>
          <ac:spMkLst>
            <pc:docMk/>
            <pc:sldMk cId="2004730209" sldId="268"/>
            <ac:spMk id="3" creationId="{E0B3C6AC-7445-B50F-4E22-1856FD3A39A7}"/>
          </ac:spMkLst>
        </pc:spChg>
        <pc:spChg chg="add del">
          <ac:chgData name="남 상현" userId="03ad4a8e8f7310f3" providerId="LiveId" clId="{3EECB6BF-D531-48AA-8319-A03002C918DD}" dt="2022-06-12T13:06:22.958" v="36" actId="11529"/>
          <ac:spMkLst>
            <pc:docMk/>
            <pc:sldMk cId="2004730209" sldId="268"/>
            <ac:spMk id="4" creationId="{2679342C-F00C-2BA7-A7AF-CE64B49AFF0E}"/>
          </ac:spMkLst>
        </pc:spChg>
        <pc:spChg chg="add del mod">
          <ac:chgData name="남 상현" userId="03ad4a8e8f7310f3" providerId="LiveId" clId="{3EECB6BF-D531-48AA-8319-A03002C918DD}" dt="2022-06-12T13:07:48.733" v="67" actId="478"/>
          <ac:spMkLst>
            <pc:docMk/>
            <pc:sldMk cId="2004730209" sldId="268"/>
            <ac:spMk id="5" creationId="{FF7317FF-40AE-4BC3-F86D-6A4E1DF56C31}"/>
          </ac:spMkLst>
        </pc:spChg>
        <pc:spChg chg="mod">
          <ac:chgData name="남 상현" userId="03ad4a8e8f7310f3" providerId="LiveId" clId="{3EECB6BF-D531-48AA-8319-A03002C918DD}" dt="2022-06-13T14:20:36.388" v="3020" actId="14100"/>
          <ac:spMkLst>
            <pc:docMk/>
            <pc:sldMk cId="2004730209" sldId="268"/>
            <ac:spMk id="7" creationId="{942211FE-E4FB-FEA5-55B2-F13A8E1AB870}"/>
          </ac:spMkLst>
        </pc:spChg>
        <pc:spChg chg="mod">
          <ac:chgData name="남 상현" userId="03ad4a8e8f7310f3" providerId="LiveId" clId="{3EECB6BF-D531-48AA-8319-A03002C918DD}" dt="2022-06-12T13:08:09.548" v="88" actId="1036"/>
          <ac:spMkLst>
            <pc:docMk/>
            <pc:sldMk cId="2004730209" sldId="268"/>
            <ac:spMk id="8" creationId="{17085C50-DC82-8C72-8A57-E7E559B233CD}"/>
          </ac:spMkLst>
        </pc:spChg>
        <pc:spChg chg="add del mod">
          <ac:chgData name="남 상현" userId="03ad4a8e8f7310f3" providerId="LiveId" clId="{3EECB6BF-D531-48AA-8319-A03002C918DD}" dt="2022-06-12T14:12:19.995" v="177" actId="478"/>
          <ac:spMkLst>
            <pc:docMk/>
            <pc:sldMk cId="2004730209" sldId="268"/>
            <ac:spMk id="13" creationId="{28EFAA15-A3CC-F4D1-47A4-1C1946C020A0}"/>
          </ac:spMkLst>
        </pc:spChg>
        <pc:spChg chg="add mod">
          <ac:chgData name="남 상현" userId="03ad4a8e8f7310f3" providerId="LiveId" clId="{3EECB6BF-D531-48AA-8319-A03002C918DD}" dt="2022-06-12T14:13:19.483" v="229" actId="1076"/>
          <ac:spMkLst>
            <pc:docMk/>
            <pc:sldMk cId="2004730209" sldId="268"/>
            <ac:spMk id="15" creationId="{F4125A4C-7B45-1ABE-D68A-6B02CDC58F00}"/>
          </ac:spMkLst>
        </pc:spChg>
        <pc:spChg chg="add mod ord">
          <ac:chgData name="남 상현" userId="03ad4a8e8f7310f3" providerId="LiveId" clId="{3EECB6BF-D531-48AA-8319-A03002C918DD}" dt="2022-06-12T14:33:30.879" v="1442" actId="1076"/>
          <ac:spMkLst>
            <pc:docMk/>
            <pc:sldMk cId="2004730209" sldId="268"/>
            <ac:spMk id="17" creationId="{BE052BFE-0DCF-16FB-5A00-2F70967D110F}"/>
          </ac:spMkLst>
        </pc:spChg>
        <pc:spChg chg="add del mod ord">
          <ac:chgData name="남 상현" userId="03ad4a8e8f7310f3" providerId="LiveId" clId="{3EECB6BF-D531-48AA-8319-A03002C918DD}" dt="2022-06-12T14:13:39.212" v="235" actId="478"/>
          <ac:spMkLst>
            <pc:docMk/>
            <pc:sldMk cId="2004730209" sldId="268"/>
            <ac:spMk id="18" creationId="{C3B8153E-DB45-1534-7F83-7AEF2795CBC9}"/>
          </ac:spMkLst>
        </pc:spChg>
        <pc:spChg chg="add mod">
          <ac:chgData name="남 상현" userId="03ad4a8e8f7310f3" providerId="LiveId" clId="{3EECB6BF-D531-48AA-8319-A03002C918DD}" dt="2022-06-12T14:47:36.841" v="2710" actId="1076"/>
          <ac:spMkLst>
            <pc:docMk/>
            <pc:sldMk cId="2004730209" sldId="268"/>
            <ac:spMk id="19" creationId="{0A73430B-A1D1-A242-0CFF-D68B85CC7587}"/>
          </ac:spMkLst>
        </pc:spChg>
        <pc:spChg chg="add del mod">
          <ac:chgData name="남 상현" userId="03ad4a8e8f7310f3" providerId="LiveId" clId="{3EECB6BF-D531-48AA-8319-A03002C918DD}" dt="2022-06-12T14:14:20.785" v="245" actId="478"/>
          <ac:spMkLst>
            <pc:docMk/>
            <pc:sldMk cId="2004730209" sldId="268"/>
            <ac:spMk id="20" creationId="{1FFD0A0F-C489-76DA-923C-5C2B76BBC8F3}"/>
          </ac:spMkLst>
        </pc:spChg>
        <pc:spChg chg="add del mod">
          <ac:chgData name="남 상현" userId="03ad4a8e8f7310f3" providerId="LiveId" clId="{3EECB6BF-D531-48AA-8319-A03002C918DD}" dt="2022-06-12T14:14:40.992" v="251" actId="478"/>
          <ac:spMkLst>
            <pc:docMk/>
            <pc:sldMk cId="2004730209" sldId="268"/>
            <ac:spMk id="22" creationId="{A506DB6D-4E92-DDBF-4756-1F81719AE76E}"/>
          </ac:spMkLst>
        </pc:spChg>
        <pc:spChg chg="add del mod">
          <ac:chgData name="남 상현" userId="03ad4a8e8f7310f3" providerId="LiveId" clId="{3EECB6BF-D531-48AA-8319-A03002C918DD}" dt="2022-06-12T14:26:50.821" v="1149"/>
          <ac:spMkLst>
            <pc:docMk/>
            <pc:sldMk cId="2004730209" sldId="268"/>
            <ac:spMk id="25" creationId="{541B8A39-6006-858D-F08D-896C9DD3739D}"/>
          </ac:spMkLst>
        </pc:spChg>
        <pc:spChg chg="add mod">
          <ac:chgData name="남 상현" userId="03ad4a8e8f7310f3" providerId="LiveId" clId="{3EECB6BF-D531-48AA-8319-A03002C918DD}" dt="2022-06-12T14:55:45.920" v="2995" actId="1035"/>
          <ac:spMkLst>
            <pc:docMk/>
            <pc:sldMk cId="2004730209" sldId="268"/>
            <ac:spMk id="27" creationId="{221291D9-9D1E-2ABE-E037-5EF25628559B}"/>
          </ac:spMkLst>
        </pc:spChg>
        <pc:spChg chg="add mod">
          <ac:chgData name="남 상현" userId="03ad4a8e8f7310f3" providerId="LiveId" clId="{3EECB6BF-D531-48AA-8319-A03002C918DD}" dt="2022-06-12T14:31:20.377" v="1289" actId="14100"/>
          <ac:spMkLst>
            <pc:docMk/>
            <pc:sldMk cId="2004730209" sldId="268"/>
            <ac:spMk id="28" creationId="{3CF35F96-01B1-D929-4582-E3BB7893796E}"/>
          </ac:spMkLst>
        </pc:spChg>
        <pc:spChg chg="add mod">
          <ac:chgData name="남 상현" userId="03ad4a8e8f7310f3" providerId="LiveId" clId="{3EECB6BF-D531-48AA-8319-A03002C918DD}" dt="2022-06-12T14:47:49.608" v="2717" actId="14100"/>
          <ac:spMkLst>
            <pc:docMk/>
            <pc:sldMk cId="2004730209" sldId="268"/>
            <ac:spMk id="29" creationId="{175ED23E-A0D6-1D30-E61C-849ECD8EAB48}"/>
          </ac:spMkLst>
        </pc:spChg>
        <pc:spChg chg="add mod">
          <ac:chgData name="남 상현" userId="03ad4a8e8f7310f3" providerId="LiveId" clId="{3EECB6BF-D531-48AA-8319-A03002C918DD}" dt="2022-06-12T14:55:45.920" v="2995" actId="1035"/>
          <ac:spMkLst>
            <pc:docMk/>
            <pc:sldMk cId="2004730209" sldId="268"/>
            <ac:spMk id="32" creationId="{592C302D-8366-B284-3025-2D58FE0C45F7}"/>
          </ac:spMkLst>
        </pc:spChg>
        <pc:spChg chg="add mod">
          <ac:chgData name="남 상현" userId="03ad4a8e8f7310f3" providerId="LiveId" clId="{3EECB6BF-D531-48AA-8319-A03002C918DD}" dt="2022-06-12T14:55:45.920" v="2995" actId="1035"/>
          <ac:spMkLst>
            <pc:docMk/>
            <pc:sldMk cId="2004730209" sldId="268"/>
            <ac:spMk id="33" creationId="{72ECBAB0-53EC-E22F-1777-D6F992F5F98C}"/>
          </ac:spMkLst>
        </pc:spChg>
        <pc:spChg chg="add del mod">
          <ac:chgData name="남 상현" userId="03ad4a8e8f7310f3" providerId="LiveId" clId="{3EECB6BF-D531-48AA-8319-A03002C918DD}" dt="2022-06-12T14:55:45.920" v="2995" actId="1035"/>
          <ac:spMkLst>
            <pc:docMk/>
            <pc:sldMk cId="2004730209" sldId="268"/>
            <ac:spMk id="34" creationId="{CEBC0EBC-A12D-B0BC-F3CC-F300FFCB20DE}"/>
          </ac:spMkLst>
        </pc:spChg>
        <pc:grpChg chg="add mod">
          <ac:chgData name="남 상현" userId="03ad4a8e8f7310f3" providerId="LiveId" clId="{3EECB6BF-D531-48AA-8319-A03002C918DD}" dt="2022-06-13T14:20:29.734" v="3019" actId="1037"/>
          <ac:grpSpMkLst>
            <pc:docMk/>
            <pc:sldMk cId="2004730209" sldId="268"/>
            <ac:grpSpMk id="6" creationId="{E0FE87F2-749D-0E0E-84D3-ACA37DD0C639}"/>
          </ac:grpSpMkLst>
        </pc:grpChg>
        <pc:graphicFrameChg chg="add mod modGraphic">
          <ac:chgData name="남 상현" userId="03ad4a8e8f7310f3" providerId="LiveId" clId="{3EECB6BF-D531-48AA-8319-A03002C918DD}" dt="2022-06-12T14:40:32.601" v="2379"/>
          <ac:graphicFrameMkLst>
            <pc:docMk/>
            <pc:sldMk cId="2004730209" sldId="268"/>
            <ac:graphicFrameMk id="21" creationId="{92330406-E1BA-EADF-7C0F-B00E28C1C77C}"/>
          </ac:graphicFrameMkLst>
        </pc:graphicFrameChg>
        <pc:graphicFrameChg chg="add mod modGraphic">
          <ac:chgData name="남 상현" userId="03ad4a8e8f7310f3" providerId="LiveId" clId="{3EECB6BF-D531-48AA-8319-A03002C918DD}" dt="2022-06-12T14:37:35.149" v="2140" actId="20577"/>
          <ac:graphicFrameMkLst>
            <pc:docMk/>
            <pc:sldMk cId="2004730209" sldId="268"/>
            <ac:graphicFrameMk id="24" creationId="{B218D0A4-0D50-EF64-14C0-0891421E2CA6}"/>
          </ac:graphicFrameMkLst>
        </pc:graphicFrameChg>
        <pc:graphicFrameChg chg="add del mod modGraphic">
          <ac:chgData name="남 상현" userId="03ad4a8e8f7310f3" providerId="LiveId" clId="{3EECB6BF-D531-48AA-8319-A03002C918DD}" dt="2022-06-12T14:45:57.319" v="2690" actId="478"/>
          <ac:graphicFrameMkLst>
            <pc:docMk/>
            <pc:sldMk cId="2004730209" sldId="268"/>
            <ac:graphicFrameMk id="30" creationId="{54DAFD7A-06D9-3CAB-94EB-68986A58C937}"/>
          </ac:graphicFrameMkLst>
        </pc:graphicFrameChg>
        <pc:picChg chg="add mod">
          <ac:chgData name="남 상현" userId="03ad4a8e8f7310f3" providerId="LiveId" clId="{3EECB6BF-D531-48AA-8319-A03002C918DD}" dt="2022-06-12T14:30:57.851" v="1283" actId="1038"/>
          <ac:picMkLst>
            <pc:docMk/>
            <pc:sldMk cId="2004730209" sldId="268"/>
            <ac:picMk id="16" creationId="{BCE1D990-ACA9-A2B5-A20F-4C1240DEB17A}"/>
          </ac:picMkLst>
        </pc:picChg>
        <pc:picChg chg="add del mod">
          <ac:chgData name="남 상현" userId="03ad4a8e8f7310f3" providerId="LiveId" clId="{3EECB6BF-D531-48AA-8319-A03002C918DD}" dt="2022-06-12T13:14:26.285" v="115" actId="478"/>
          <ac:picMkLst>
            <pc:docMk/>
            <pc:sldMk cId="2004730209" sldId="268"/>
            <ac:picMk id="1026" creationId="{07B7329B-02BB-8078-C86D-3A7B05CF74A7}"/>
          </ac:picMkLst>
        </pc:picChg>
        <pc:cxnChg chg="add mod">
          <ac:chgData name="남 상현" userId="03ad4a8e8f7310f3" providerId="LiveId" clId="{3EECB6BF-D531-48AA-8319-A03002C918DD}" dt="2022-06-12T14:47:43.802" v="2715" actId="1038"/>
          <ac:cxnSpMkLst>
            <pc:docMk/>
            <pc:sldMk cId="2004730209" sldId="268"/>
            <ac:cxnSpMk id="10" creationId="{5D76E522-F0A9-4353-7D50-EC3B6BF1C4C8}"/>
          </ac:cxnSpMkLst>
        </pc:cxnChg>
      </pc:sldChg>
      <pc:sldChg chg="addSp modSp add del mod">
        <pc:chgData name="남 상현" userId="03ad4a8e8f7310f3" providerId="LiveId" clId="{3EECB6BF-D531-48AA-8319-A03002C918DD}" dt="2022-06-12T13:08:12.960" v="89" actId="47"/>
        <pc:sldMkLst>
          <pc:docMk/>
          <pc:sldMk cId="1407448896" sldId="269"/>
        </pc:sldMkLst>
        <pc:spChg chg="add mod">
          <ac:chgData name="남 상현" userId="03ad4a8e8f7310f3" providerId="LiveId" clId="{3EECB6BF-D531-48AA-8319-A03002C918DD}" dt="2022-06-12T13:07:39.132" v="66"/>
          <ac:spMkLst>
            <pc:docMk/>
            <pc:sldMk cId="1407448896" sldId="269"/>
            <ac:spMk id="2" creationId="{660060B6-5E31-8398-917D-66E5029AC163}"/>
          </ac:spMkLst>
        </pc:spChg>
        <pc:spChg chg="mod">
          <ac:chgData name="남 상현" userId="03ad4a8e8f7310f3" providerId="LiveId" clId="{3EECB6BF-D531-48AA-8319-A03002C918DD}" dt="2022-06-12T13:07:37.090" v="63" actId="164"/>
          <ac:spMkLst>
            <pc:docMk/>
            <pc:sldMk cId="1407448896" sldId="269"/>
            <ac:spMk id="5" creationId="{FF7317FF-40AE-4BC3-F86D-6A4E1DF56C31}"/>
          </ac:spMkLst>
        </pc:spChg>
        <pc:grpChg chg="add mod">
          <ac:chgData name="남 상현" userId="03ad4a8e8f7310f3" providerId="LiveId" clId="{3EECB6BF-D531-48AA-8319-A03002C918DD}" dt="2022-06-12T13:07:37.090" v="63" actId="164"/>
          <ac:grpSpMkLst>
            <pc:docMk/>
            <pc:sldMk cId="1407448896" sldId="269"/>
            <ac:grpSpMk id="3" creationId="{764A133F-4262-8954-1C63-DAB1C34FA085}"/>
          </ac:grpSpMkLst>
        </pc:grpChg>
      </pc:sldChg>
      <pc:sldChg chg="addSp delSp modSp add mod">
        <pc:chgData name="남 상현" userId="03ad4a8e8f7310f3" providerId="LiveId" clId="{3EECB6BF-D531-48AA-8319-A03002C918DD}" dt="2022-06-13T14:20:56.679" v="3042" actId="14100"/>
        <pc:sldMkLst>
          <pc:docMk/>
          <pc:sldMk cId="1519972261" sldId="269"/>
        </pc:sldMkLst>
        <pc:spChg chg="mod">
          <ac:chgData name="남 상현" userId="03ad4a8e8f7310f3" providerId="LiveId" clId="{3EECB6BF-D531-48AA-8319-A03002C918DD}" dt="2022-06-13T06:04:53.982" v="3015" actId="14100"/>
          <ac:spMkLst>
            <pc:docMk/>
            <pc:sldMk cId="1519972261" sldId="269"/>
            <ac:spMk id="8" creationId="{17085C50-DC82-8C72-8A57-E7E559B233CD}"/>
          </ac:spMkLst>
        </pc:spChg>
        <pc:spChg chg="add">
          <ac:chgData name="남 상현" userId="03ad4a8e8f7310f3" providerId="LiveId" clId="{3EECB6BF-D531-48AA-8319-A03002C918DD}" dt="2022-06-13T06:04:42.744" v="2996" actId="22"/>
          <ac:spMkLst>
            <pc:docMk/>
            <pc:sldMk cId="1519972261" sldId="269"/>
            <ac:spMk id="9" creationId="{5CBB43BC-15B9-B17A-7257-1C0271772195}"/>
          </ac:spMkLst>
        </pc:spChg>
        <pc:spChg chg="mod">
          <ac:chgData name="남 상현" userId="03ad4a8e8f7310f3" providerId="LiveId" clId="{3EECB6BF-D531-48AA-8319-A03002C918DD}" dt="2022-06-13T14:20:43.120" v="3022"/>
          <ac:spMkLst>
            <pc:docMk/>
            <pc:sldMk cId="1519972261" sldId="269"/>
            <ac:spMk id="11" creationId="{D08ED1E8-8A99-C01C-0051-E6FB98F02B6B}"/>
          </ac:spMkLst>
        </pc:spChg>
        <pc:spChg chg="mod">
          <ac:chgData name="남 상현" userId="03ad4a8e8f7310f3" providerId="LiveId" clId="{3EECB6BF-D531-48AA-8319-A03002C918DD}" dt="2022-06-13T14:20:56.679" v="3042" actId="14100"/>
          <ac:spMkLst>
            <pc:docMk/>
            <pc:sldMk cId="1519972261" sldId="269"/>
            <ac:spMk id="12" creationId="{B81107C6-2AC7-C296-3F96-E14A5835D0D8}"/>
          </ac:spMkLst>
        </pc:spChg>
        <pc:grpChg chg="del">
          <ac:chgData name="남 상현" userId="03ad4a8e8f7310f3" providerId="LiveId" clId="{3EECB6BF-D531-48AA-8319-A03002C918DD}" dt="2022-06-13T14:20:42.849" v="3021" actId="478"/>
          <ac:grpSpMkLst>
            <pc:docMk/>
            <pc:sldMk cId="1519972261" sldId="269"/>
            <ac:grpSpMk id="6" creationId="{E0FE87F2-749D-0E0E-84D3-ACA37DD0C639}"/>
          </ac:grpSpMkLst>
        </pc:grpChg>
        <pc:grpChg chg="add mod">
          <ac:chgData name="남 상현" userId="03ad4a8e8f7310f3" providerId="LiveId" clId="{3EECB6BF-D531-48AA-8319-A03002C918DD}" dt="2022-06-13T14:20:43.120" v="3022"/>
          <ac:grpSpMkLst>
            <pc:docMk/>
            <pc:sldMk cId="1519972261" sldId="269"/>
            <ac:grpSpMk id="10" creationId="{622537DA-11CD-A2F3-2B48-32ADF199A07B}"/>
          </ac:grpSpMkLst>
        </pc:grpChg>
      </pc:sldChg>
      <pc:sldChg chg="add">
        <pc:chgData name="남 상현" userId="03ad4a8e8f7310f3" providerId="LiveId" clId="{3EECB6BF-D531-48AA-8319-A03002C918DD}" dt="2022-06-13T14:20:46.386" v="3023" actId="2890"/>
        <pc:sldMkLst>
          <pc:docMk/>
          <pc:sldMk cId="1613869214" sldId="270"/>
        </pc:sldMkLst>
      </pc:sldChg>
      <pc:sldMasterChg chg="setBg modSldLayout">
        <pc:chgData name="남 상현" userId="03ad4a8e8f7310f3" providerId="LiveId" clId="{3EECB6BF-D531-48AA-8319-A03002C918DD}" dt="2022-06-12T13:06:39.207" v="42"/>
        <pc:sldMasterMkLst>
          <pc:docMk/>
          <pc:sldMasterMk cId="92794585" sldId="2147483648"/>
        </pc:sldMasterMkLst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2911771232" sldId="2147483649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831623648" sldId="2147483650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3163216798" sldId="2147483651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989372498" sldId="2147483652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279233424" sldId="2147483653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3617792352" sldId="2147483654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828969037" sldId="2147483655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2457153081" sldId="2147483656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121308070" sldId="2147483657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2955477873" sldId="2147483658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288098908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9D25F-C2EC-4041-A983-379909E79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923051-46D2-46EF-8249-4BCE6305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162AD-62BB-425A-B299-FF042FE5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4A32-5269-4BA5-8C02-A9284FE1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DBB5E-5AB3-4065-9222-69D04F15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7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CEE1-0843-40B7-A187-8CC2298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C64F6-D8A7-4228-855D-486DAC775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43BD5-D03E-45BF-A78B-16C3BA61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3B3CD-B965-42D4-A764-6627D4C0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8B079-72F7-40D4-929F-FC847FDE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7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EB9DED-99D4-4BA6-8F1C-1D0D9EB39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D0DC7-55AE-4790-AF17-4E3F7EC54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5CC9D-18DC-40B1-9DA9-186D3C73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D454E-65F9-4192-8B25-79D472BE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8718D-DD7D-4223-96E7-A638CDE2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8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9529C-BBA4-403D-8DB0-5642DDA0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27E6C-B991-4622-8860-B1893EAF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E8EEC-156F-4D01-B0A6-B827DAA9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55C1A-116C-45C3-9481-88FC03E3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02E88-CA7C-4709-AE0E-EF7325F8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2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F4626-ADC9-43B3-B522-F26DDB6B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279A5-C497-43DC-9974-C4394C37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2D86A-6D94-4C59-AE18-57ACE77A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2AE6F-9F07-45A7-9024-5CB820C9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87171-A876-4248-BB67-C2960DA7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1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FD79-2FF8-4034-8A9A-3022C662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769BF-D543-4FEB-8F42-8DA758926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900AB-0C10-4BBB-83F1-A8F58BF3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A8266-BE88-4A82-A2C9-FEF7DF1C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D4996-8EB0-4F8D-949B-193A8CBF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FDB59-C887-4F04-8D21-D10AE042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26AF5-3995-4581-874A-B9ED6034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DF45D-A6E3-4FE6-BC21-FA90ADE5C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6F7054-F07A-4C37-8818-91AD20ED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C29686-988E-4BE2-BD58-F3361BEB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F1C645-3D78-4CD4-9C05-36A6D9691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7309F-8C64-40A4-8F60-7A232502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6300CA-0455-4074-929F-63F38C3D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E9EC99-E98D-4D3B-8AB8-58064C5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B168-25B4-4500-9368-DC35C7F0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8286B6-DB0B-4F00-8C9D-282D93CE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60ABD0-5324-4058-946F-126B09B0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2D09C7-D931-4630-B96C-EC0BBD6D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93935-F577-4976-A0B4-F6DFD352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BBE5A-AF00-4AF6-8262-6D5637AF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E5540-59D6-49CE-A44C-98CB60EA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6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0E57F-9CB2-405E-8255-3D4EF3DE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EAB0E-E5D1-45D1-A69E-EA19EE00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52B00-DA8D-458E-8D11-C3311282C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5DEB6-4959-46A9-9092-9927F3DB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B4313-894F-41E6-B866-1C18BC18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D6108-9AA2-453B-8688-552DD734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5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D521E-BD7A-4126-8906-253D28D0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CE7EB3-0FE9-4706-90B7-23467119D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1F9877-25FA-4411-8DC4-4EDB2D1C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8ED40-8ECE-4A4C-A0BA-69C40C7C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56F26-AA2D-487C-92AF-CC918696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C9E77-D519-41D6-95B1-19988B2E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649786-C12E-4504-94F4-D55B3F24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027F0-D25E-4D67-A222-6746DB5C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A7446-D775-404B-95A0-DB4DB1428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08FB-89E9-4023-9DD5-342CA7859E51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42B73-FB48-4E17-B3E7-B6927EC76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B3F65-F8C1-4DED-998E-FC1168BD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벽돌, 건축자재이(가) 표시된 사진&#10;&#10;자동 생성된 설명">
            <a:extLst>
              <a:ext uri="{FF2B5EF4-FFF2-40B4-BE49-F238E27FC236}">
                <a16:creationId xmlns:a16="http://schemas.microsoft.com/office/drawing/2014/main" id="{3A91728B-0692-4C89-BE40-02A2108CC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154B5E-8981-45F5-9053-9DB4EE50A7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B1D6F-7FD0-4B96-8721-62679B4D3CFD}"/>
              </a:ext>
            </a:extLst>
          </p:cNvPr>
          <p:cNvSpPr txBox="1"/>
          <p:nvPr/>
        </p:nvSpPr>
        <p:spPr>
          <a:xfrm>
            <a:off x="1858433" y="711200"/>
            <a:ext cx="8475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Project_PartyBall</a:t>
            </a:r>
            <a:endParaRPr lang="ko-KR" altLang="en-US" sz="7200" b="1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pic>
        <p:nvPicPr>
          <p:cNvPr id="9" name="그림 8" descr="창문이(가) 표시된 사진&#10;&#10;자동 생성된 설명">
            <a:extLst>
              <a:ext uri="{FF2B5EF4-FFF2-40B4-BE49-F238E27FC236}">
                <a16:creationId xmlns:a16="http://schemas.microsoft.com/office/drawing/2014/main" id="{1707AFF6-71F5-4AC1-ACE4-6F267B952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337276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6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052BFE-0DCF-16FB-5A00-2F70967D110F}"/>
              </a:ext>
            </a:extLst>
          </p:cNvPr>
          <p:cNvSpPr/>
          <p:nvPr/>
        </p:nvSpPr>
        <p:spPr>
          <a:xfrm>
            <a:off x="186813" y="1420770"/>
            <a:ext cx="6951403" cy="5182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FE87F2-749D-0E0E-84D3-ACA37DD0C639}"/>
              </a:ext>
            </a:extLst>
          </p:cNvPr>
          <p:cNvGrpSpPr/>
          <p:nvPr/>
        </p:nvGrpSpPr>
        <p:grpSpPr>
          <a:xfrm>
            <a:off x="-9832" y="-9832"/>
            <a:ext cx="12201832" cy="648929"/>
            <a:chOff x="0" y="0"/>
            <a:chExt cx="12201832" cy="64892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2211FE-E4FB-FEA5-55B2-F13A8E1AB870}"/>
                </a:ext>
              </a:extLst>
            </p:cNvPr>
            <p:cNvSpPr/>
            <p:nvPr/>
          </p:nvSpPr>
          <p:spPr>
            <a:xfrm>
              <a:off x="0" y="0"/>
              <a:ext cx="12201832" cy="6489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085C50-DC82-8C72-8A57-E7E559B233CD}"/>
                </a:ext>
              </a:extLst>
            </p:cNvPr>
            <p:cNvSpPr txBox="1"/>
            <p:nvPr/>
          </p:nvSpPr>
          <p:spPr>
            <a:xfrm>
              <a:off x="68826" y="68825"/>
              <a:ext cx="2487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게임 개요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D76E522-F0A9-4353-7D50-EC3B6BF1C4C8}"/>
              </a:ext>
            </a:extLst>
          </p:cNvPr>
          <p:cNvCxnSpPr/>
          <p:nvPr/>
        </p:nvCxnSpPr>
        <p:spPr>
          <a:xfrm>
            <a:off x="7356168" y="825909"/>
            <a:ext cx="0" cy="57813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125A4C-7B45-1ABE-D68A-6B02CDC58F00}"/>
              </a:ext>
            </a:extLst>
          </p:cNvPr>
          <p:cNvSpPr txBox="1"/>
          <p:nvPr/>
        </p:nvSpPr>
        <p:spPr>
          <a:xfrm>
            <a:off x="186813" y="825909"/>
            <a:ext cx="151416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소개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CE1D990-ACA9-A2B5-A20F-4C1240DEB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310" y="1732901"/>
            <a:ext cx="2289301" cy="2278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73430B-A1D1-A242-0CFF-D68B85CC7587}"/>
              </a:ext>
            </a:extLst>
          </p:cNvPr>
          <p:cNvSpPr txBox="1"/>
          <p:nvPr/>
        </p:nvSpPr>
        <p:spPr>
          <a:xfrm>
            <a:off x="7561008" y="843811"/>
            <a:ext cx="151416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특징</a:t>
            </a:r>
          </a:p>
        </p:txBody>
      </p:sp>
      <p:graphicFrame>
        <p:nvGraphicFramePr>
          <p:cNvPr id="21" name="표 22">
            <a:extLst>
              <a:ext uri="{FF2B5EF4-FFF2-40B4-BE49-F238E27FC236}">
                <a16:creationId xmlns:a16="http://schemas.microsoft.com/office/drawing/2014/main" id="{92330406-E1BA-EADF-7C0F-B00E28C1C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777327"/>
              </p:ext>
            </p:extLst>
          </p:nvPr>
        </p:nvGraphicFramePr>
        <p:xfrm>
          <a:off x="385913" y="4420676"/>
          <a:ext cx="65826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552">
                  <a:extLst>
                    <a:ext uri="{9D8B030D-6E8A-4147-A177-3AD203B41FA5}">
                      <a16:colId xmlns:a16="http://schemas.microsoft.com/office/drawing/2014/main" val="1653499115"/>
                    </a:ext>
                  </a:extLst>
                </a:gridCol>
                <a:gridCol w="5120146">
                  <a:extLst>
                    <a:ext uri="{9D8B030D-6E8A-4147-A177-3AD203B41FA5}">
                      <a16:colId xmlns:a16="http://schemas.microsoft.com/office/drawing/2014/main" val="3346986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6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장르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퍼즐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95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컨셉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길을 잃고 집으로 가는 길을 찾는 공의 모험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7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타겟층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캐주얼한 게임을 좋아하는 사람들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66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플랫폼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Android, iOS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707264"/>
                  </a:ext>
                </a:extLst>
              </a:tr>
            </a:tbl>
          </a:graphicData>
        </a:graphic>
      </p:graphicFrame>
      <p:graphicFrame>
        <p:nvGraphicFramePr>
          <p:cNvPr id="24" name="표 25">
            <a:extLst>
              <a:ext uri="{FF2B5EF4-FFF2-40B4-BE49-F238E27FC236}">
                <a16:creationId xmlns:a16="http://schemas.microsoft.com/office/drawing/2014/main" id="{B218D0A4-0D50-EF64-14C0-0891421E2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707884"/>
              </p:ext>
            </p:extLst>
          </p:nvPr>
        </p:nvGraphicFramePr>
        <p:xfrm>
          <a:off x="399434" y="1732901"/>
          <a:ext cx="4110271" cy="2278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271">
                  <a:extLst>
                    <a:ext uri="{9D8B030D-6E8A-4147-A177-3AD203B41FA5}">
                      <a16:colId xmlns:a16="http://schemas.microsoft.com/office/drawing/2014/main" val="1036769027"/>
                    </a:ext>
                  </a:extLst>
                </a:gridCol>
              </a:tblGrid>
              <a:tr h="5088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“PartyBall”?</a:t>
                      </a:r>
                      <a:endParaRPr lang="ko-KR" altLang="en-US" sz="1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149198"/>
                  </a:ext>
                </a:extLst>
              </a:tr>
              <a:tr h="17700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“PartyBall”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은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드래그를 통해 중력의 방향을 바꾸는 중력장을 만들어 플레이어블 캐릭터를 목표지점까지 옮기는 퍼즐게임 입니다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.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77303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CF35F96-01B1-D929-4582-E3BB7893796E}"/>
              </a:ext>
            </a:extLst>
          </p:cNvPr>
          <p:cNvSpPr txBox="1"/>
          <p:nvPr/>
        </p:nvSpPr>
        <p:spPr>
          <a:xfrm>
            <a:off x="5535561" y="4012244"/>
            <a:ext cx="1508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Ex.Reference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5ED23E-A0D6-1D30-E61C-849ECD8EAB48}"/>
              </a:ext>
            </a:extLst>
          </p:cNvPr>
          <p:cNvSpPr/>
          <p:nvPr/>
        </p:nvSpPr>
        <p:spPr>
          <a:xfrm>
            <a:off x="7561008" y="1420770"/>
            <a:ext cx="4444179" cy="5182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21291D9-9D1E-2ABE-E037-5EF25628559B}"/>
              </a:ext>
            </a:extLst>
          </p:cNvPr>
          <p:cNvSpPr/>
          <p:nvPr/>
        </p:nvSpPr>
        <p:spPr>
          <a:xfrm>
            <a:off x="7717281" y="1965557"/>
            <a:ext cx="1813348" cy="18133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직관적인</a:t>
            </a:r>
            <a:endParaRPr lang="en-US" altLang="ko-KR" sz="2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맵 구성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92C302D-8366-B284-3025-2D58FE0C45F7}"/>
              </a:ext>
            </a:extLst>
          </p:cNvPr>
          <p:cNvSpPr/>
          <p:nvPr/>
        </p:nvSpPr>
        <p:spPr>
          <a:xfrm>
            <a:off x="9979218" y="1965557"/>
            <a:ext cx="1813348" cy="18133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변환하는</a:t>
            </a:r>
            <a:endParaRPr lang="en-US" altLang="ko-KR" sz="2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중력의 방향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2ECBAB0-53EC-E22F-1777-D6F992F5F98C}"/>
              </a:ext>
            </a:extLst>
          </p:cNvPr>
          <p:cNvSpPr/>
          <p:nvPr/>
        </p:nvSpPr>
        <p:spPr>
          <a:xfrm>
            <a:off x="7717281" y="4253709"/>
            <a:ext cx="1813348" cy="18133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공유성 맵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EBC0EBC-A12D-B0BC-F3CC-F300FFCB20DE}"/>
              </a:ext>
            </a:extLst>
          </p:cNvPr>
          <p:cNvSpPr/>
          <p:nvPr/>
        </p:nvSpPr>
        <p:spPr>
          <a:xfrm>
            <a:off x="9979218" y="4253709"/>
            <a:ext cx="1813348" cy="18133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제한된</a:t>
            </a:r>
            <a:endParaRPr lang="en-US" altLang="ko-KR" sz="2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변환</a:t>
            </a: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3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CBB43BC-15B9-B17A-7257-1C0271772195}"/>
              </a:ext>
            </a:extLst>
          </p:cNvPr>
          <p:cNvSpPr txBox="1"/>
          <p:nvPr/>
        </p:nvSpPr>
        <p:spPr>
          <a:xfrm>
            <a:off x="3008746" y="2831145"/>
            <a:ext cx="61283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- 맵</a:t>
            </a:r>
          </a:p>
          <a:p>
            <a:r>
              <a:rPr lang="ko-KR" altLang="en-US" dirty="0"/>
              <a:t>- 아웃라인과 블록</a:t>
            </a:r>
          </a:p>
          <a:p>
            <a:r>
              <a:rPr lang="ko-KR" altLang="en-US" dirty="0"/>
              <a:t>- 캐릭터</a:t>
            </a:r>
          </a:p>
          <a:p>
            <a:r>
              <a:rPr lang="ko-KR" altLang="en-US" dirty="0"/>
              <a:t>- </a:t>
            </a:r>
            <a:r>
              <a:rPr lang="ko-KR" altLang="en-US" dirty="0" err="1"/>
              <a:t>프랍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2537DA-11CD-A2F3-2B48-32ADF199A07B}"/>
              </a:ext>
            </a:extLst>
          </p:cNvPr>
          <p:cNvGrpSpPr/>
          <p:nvPr/>
        </p:nvGrpSpPr>
        <p:grpSpPr>
          <a:xfrm>
            <a:off x="-9832" y="-9832"/>
            <a:ext cx="12201832" cy="648929"/>
            <a:chOff x="0" y="0"/>
            <a:chExt cx="12201832" cy="64892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8ED1E8-8A99-C01C-0051-E6FB98F02B6B}"/>
                </a:ext>
              </a:extLst>
            </p:cNvPr>
            <p:cNvSpPr/>
            <p:nvPr/>
          </p:nvSpPr>
          <p:spPr>
            <a:xfrm>
              <a:off x="0" y="0"/>
              <a:ext cx="12201832" cy="6489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1107C6-2AC7-C296-3F96-E14A5835D0D8}"/>
                </a:ext>
              </a:extLst>
            </p:cNvPr>
            <p:cNvSpPr txBox="1"/>
            <p:nvPr/>
          </p:nvSpPr>
          <p:spPr>
            <a:xfrm>
              <a:off x="68826" y="68825"/>
              <a:ext cx="2812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게임 내 구성요소</a:t>
              </a:r>
              <a:endParaRPr lang="ko-KR" altLang="en-US" sz="2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97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CBB43BC-15B9-B17A-7257-1C0271772195}"/>
              </a:ext>
            </a:extLst>
          </p:cNvPr>
          <p:cNvSpPr txBox="1"/>
          <p:nvPr/>
        </p:nvSpPr>
        <p:spPr>
          <a:xfrm>
            <a:off x="3008746" y="2831145"/>
            <a:ext cx="61283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- 맵</a:t>
            </a:r>
          </a:p>
          <a:p>
            <a:r>
              <a:rPr lang="ko-KR" altLang="en-US" dirty="0"/>
              <a:t>- 아웃라인과 블록</a:t>
            </a:r>
          </a:p>
          <a:p>
            <a:r>
              <a:rPr lang="ko-KR" altLang="en-US" dirty="0"/>
              <a:t>- 캐릭터</a:t>
            </a:r>
          </a:p>
          <a:p>
            <a:r>
              <a:rPr lang="ko-KR" altLang="en-US" dirty="0"/>
              <a:t>- </a:t>
            </a:r>
            <a:r>
              <a:rPr lang="ko-KR" altLang="en-US" dirty="0" err="1"/>
              <a:t>프랍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2537DA-11CD-A2F3-2B48-32ADF199A07B}"/>
              </a:ext>
            </a:extLst>
          </p:cNvPr>
          <p:cNvGrpSpPr/>
          <p:nvPr/>
        </p:nvGrpSpPr>
        <p:grpSpPr>
          <a:xfrm>
            <a:off x="-9832" y="-9832"/>
            <a:ext cx="12201832" cy="648929"/>
            <a:chOff x="0" y="0"/>
            <a:chExt cx="12201832" cy="64892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8ED1E8-8A99-C01C-0051-E6FB98F02B6B}"/>
                </a:ext>
              </a:extLst>
            </p:cNvPr>
            <p:cNvSpPr/>
            <p:nvPr/>
          </p:nvSpPr>
          <p:spPr>
            <a:xfrm>
              <a:off x="0" y="0"/>
              <a:ext cx="12201832" cy="6489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1107C6-2AC7-C296-3F96-E14A5835D0D8}"/>
                </a:ext>
              </a:extLst>
            </p:cNvPr>
            <p:cNvSpPr txBox="1"/>
            <p:nvPr/>
          </p:nvSpPr>
          <p:spPr>
            <a:xfrm>
              <a:off x="68826" y="68825"/>
              <a:ext cx="2487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게임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86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벽돌 벽 배경에 네온 스타일의 네온 사인 엠블럼 감사합니다. | 프리미엄 사진">
            <a:extLst>
              <a:ext uri="{FF2B5EF4-FFF2-40B4-BE49-F238E27FC236}">
                <a16:creationId xmlns:a16="http://schemas.microsoft.com/office/drawing/2014/main" id="{B0132168-ACF8-4F31-819D-76503E68D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3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85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88</Words>
  <Application>Microsoft Office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메이플스토리</vt:lpstr>
      <vt:lpstr>에스코어 드림 4 Regular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지호</dc:creator>
  <cp:lastModifiedBy>남 상현</cp:lastModifiedBy>
  <cp:revision>1</cp:revision>
  <dcterms:created xsi:type="dcterms:W3CDTF">2021-12-14T16:27:22Z</dcterms:created>
  <dcterms:modified xsi:type="dcterms:W3CDTF">2022-06-13T14:20:57Z</dcterms:modified>
</cp:coreProperties>
</file>