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74" r:id="rId4"/>
    <p:sldId id="275" r:id="rId5"/>
    <p:sldId id="276" r:id="rId6"/>
    <p:sldId id="277" r:id="rId7"/>
    <p:sldId id="272" r:id="rId8"/>
    <p:sldId id="270" r:id="rId9"/>
    <p:sldId id="271" r:id="rId10"/>
    <p:sldId id="269" r:id="rId11"/>
    <p:sldId id="258" r:id="rId12"/>
    <p:sldId id="256" r:id="rId13"/>
    <p:sldId id="262" r:id="rId14"/>
    <p:sldId id="259" r:id="rId15"/>
    <p:sldId id="261" r:id="rId16"/>
    <p:sldId id="263" r:id="rId17"/>
    <p:sldId id="268" r:id="rId18"/>
    <p:sldId id="265" r:id="rId19"/>
    <p:sldId id="266" r:id="rId20"/>
    <p:sldId id="264" r:id="rId21"/>
    <p:sldId id="267" r:id="rId22"/>
    <p:sldId id="25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99FF"/>
    <a:srgbClr val="06CFEA"/>
    <a:srgbClr val="C23352"/>
    <a:srgbClr val="FF3300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FF4A5-BC7F-4010-AC4C-1C661166150A}" v="3" dt="2021-11-27T13:54:4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A99FF4A5-BC7F-4010-AC4C-1C661166150A}"/>
    <pc:docChg chg="undo custSel addSld modSld addSection delSection">
      <pc:chgData name="남 상현" userId="03ad4a8e8f7310f3" providerId="LiveId" clId="{A99FF4A5-BC7F-4010-AC4C-1C661166150A}" dt="2021-11-27T13:57:25.484" v="895" actId="14100"/>
      <pc:docMkLst>
        <pc:docMk/>
      </pc:docMkLst>
      <pc:sldChg chg="modSp mod">
        <pc:chgData name="남 상현" userId="03ad4a8e8f7310f3" providerId="LiveId" clId="{A99FF4A5-BC7F-4010-AC4C-1C661166150A}" dt="2021-10-30T12:41:09.882" v="10" actId="1076"/>
        <pc:sldMkLst>
          <pc:docMk/>
          <pc:sldMk cId="3483264145" sldId="257"/>
        </pc:sldMkLst>
        <pc:grpChg chg="mod">
          <ac:chgData name="남 상현" userId="03ad4a8e8f7310f3" providerId="LiveId" clId="{A99FF4A5-BC7F-4010-AC4C-1C661166150A}" dt="2021-10-30T12:41:09.882" v="10" actId="1076"/>
          <ac:grpSpMkLst>
            <pc:docMk/>
            <pc:sldMk cId="3483264145" sldId="257"/>
            <ac:grpSpMk id="6" creationId="{52C72FBD-6E87-44BA-BAA8-68E619E8E9C9}"/>
          </ac:grpSpMkLst>
        </pc:grpChg>
      </pc:sldChg>
      <pc:sldChg chg="modSp mod">
        <pc:chgData name="남 상현" userId="03ad4a8e8f7310f3" providerId="LiveId" clId="{A99FF4A5-BC7F-4010-AC4C-1C661166150A}" dt="2021-10-30T12:34:15.865" v="1" actId="1076"/>
        <pc:sldMkLst>
          <pc:docMk/>
          <pc:sldMk cId="2990180351" sldId="258"/>
        </pc:sldMkLst>
        <pc:picChg chg="mod">
          <ac:chgData name="남 상현" userId="03ad4a8e8f7310f3" providerId="LiveId" clId="{A99FF4A5-BC7F-4010-AC4C-1C661166150A}" dt="2021-10-30T12:34:15.865" v="1" actId="1076"/>
          <ac:picMkLst>
            <pc:docMk/>
            <pc:sldMk cId="2990180351" sldId="258"/>
            <ac:picMk id="28" creationId="{68B59FB6-5AE7-41D2-8BAF-8504B5F649FE}"/>
          </ac:picMkLst>
        </pc:picChg>
      </pc:sldChg>
      <pc:sldChg chg="delSp modSp mod">
        <pc:chgData name="남 상현" userId="03ad4a8e8f7310f3" providerId="LiveId" clId="{A99FF4A5-BC7F-4010-AC4C-1C661166150A}" dt="2021-10-30T12:41:37.221" v="21" actId="1076"/>
        <pc:sldMkLst>
          <pc:docMk/>
          <pc:sldMk cId="1164592833" sldId="261"/>
        </pc:sldMkLst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20" creationId="{B9ABE1F1-B379-498E-BF12-C1207C2F3590}"/>
          </ac:spMkLst>
        </pc:spChg>
        <pc:grpChg chg="del">
          <ac:chgData name="남 상현" userId="03ad4a8e8f7310f3" providerId="LiveId" clId="{A99FF4A5-BC7F-4010-AC4C-1C661166150A}" dt="2021-10-30T12:41:18.966" v="13" actId="165"/>
          <ac:grpSpMkLst>
            <pc:docMk/>
            <pc:sldMk cId="1164592833" sldId="261"/>
            <ac:grpSpMk id="8" creationId="{F56FAE9C-0633-4B67-AEA5-4F1C4ABCC972}"/>
          </ac:grpSpMkLst>
        </pc:grpChg>
        <pc:grpChg chg="del mod topLvl">
          <ac:chgData name="남 상현" userId="03ad4a8e8f7310f3" providerId="LiveId" clId="{A99FF4A5-BC7F-4010-AC4C-1C661166150A}" dt="2021-10-30T12:41:23.038" v="15" actId="165"/>
          <ac:grpSpMkLst>
            <pc:docMk/>
            <pc:sldMk cId="1164592833" sldId="261"/>
            <ac:grpSpMk id="9" creationId="{0FB66482-9B2B-4026-B647-A8A4045F340F}"/>
          </ac:grpSpMkLst>
        </pc:grpChg>
        <pc:grpChg chg="del mod topLvl">
          <ac:chgData name="남 상현" userId="03ad4a8e8f7310f3" providerId="LiveId" clId="{A99FF4A5-BC7F-4010-AC4C-1C661166150A}" dt="2021-10-30T12:41:27.717" v="17" actId="165"/>
          <ac:grpSpMkLst>
            <pc:docMk/>
            <pc:sldMk cId="1164592833" sldId="261"/>
            <ac:grpSpMk id="11" creationId="{E8846C35-8EDA-4385-91CA-CEAD8A735BAA}"/>
          </ac:grpSpMkLst>
        </pc:grpChg>
        <pc:grpChg chg="del 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3" creationId="{12C276AC-6F37-4A7C-AC04-A8979C42D540}"/>
          </ac:grpSpMkLst>
        </pc:grpChg>
        <pc:grpChg chg="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5" creationId="{C98A8742-925B-4F08-BB50-B8B6D5A561D8}"/>
          </ac:grpSpMkLst>
        </pc:grpChg>
        <pc:grpChg chg="mod">
          <ac:chgData name="남 상현" userId="03ad4a8e8f7310f3" providerId="LiveId" clId="{A99FF4A5-BC7F-4010-AC4C-1C661166150A}" dt="2021-10-30T12:41:13.920" v="11" actId="1076"/>
          <ac:grpSpMkLst>
            <pc:docMk/>
            <pc:sldMk cId="1164592833" sldId="261"/>
            <ac:grpSpMk id="22" creationId="{B43C50B1-E7F2-4A11-8D76-762DB5556E85}"/>
          </ac:grpSpMkLst>
        </pc:grpChg>
        <pc:picChg chg="mod topLvl">
          <ac:chgData name="남 상현" userId="03ad4a8e8f7310f3" providerId="LiveId" clId="{A99FF4A5-BC7F-4010-AC4C-1C661166150A}" dt="2021-10-30T12:41:18.966" v="13" actId="165"/>
          <ac:picMkLst>
            <pc:docMk/>
            <pc:sldMk cId="1164592833" sldId="261"/>
            <ac:picMk id="10" creationId="{9184F08C-DF24-4C8D-A387-53391FEA37F7}"/>
          </ac:picMkLst>
        </pc:picChg>
        <pc:picChg chg="mod topLvl">
          <ac:chgData name="남 상현" userId="03ad4a8e8f7310f3" providerId="LiveId" clId="{A99FF4A5-BC7F-4010-AC4C-1C661166150A}" dt="2021-10-30T12:41:23.038" v="15" actId="165"/>
          <ac:picMkLst>
            <pc:docMk/>
            <pc:sldMk cId="1164592833" sldId="261"/>
            <ac:picMk id="12" creationId="{1B6D791E-197E-462A-BEF2-9E31989CA723}"/>
          </ac:picMkLst>
        </pc:picChg>
        <pc:picChg chg="mod topLvl">
          <ac:chgData name="남 상현" userId="03ad4a8e8f7310f3" providerId="LiveId" clId="{A99FF4A5-BC7F-4010-AC4C-1C661166150A}" dt="2021-10-30T12:41:27.717" v="17" actId="165"/>
          <ac:picMkLst>
            <pc:docMk/>
            <pc:sldMk cId="1164592833" sldId="261"/>
            <ac:picMk id="14" creationId="{D215CAD4-8BEF-426F-9231-E2971401006E}"/>
          </ac:picMkLst>
        </pc:picChg>
        <pc:picChg chg="mod topLvl">
          <ac:chgData name="남 상현" userId="03ad4a8e8f7310f3" providerId="LiveId" clId="{A99FF4A5-BC7F-4010-AC4C-1C661166150A}" dt="2021-10-30T12:41:37.221" v="21" actId="1076"/>
          <ac:picMkLst>
            <pc:docMk/>
            <pc:sldMk cId="1164592833" sldId="261"/>
            <ac:picMk id="16" creationId="{13525086-705A-4ADA-A8BC-B57312596E65}"/>
          </ac:picMkLst>
        </pc:picChg>
      </pc:sldChg>
      <pc:sldChg chg="modSp">
        <pc:chgData name="남 상현" userId="03ad4a8e8f7310f3" providerId="LiveId" clId="{A99FF4A5-BC7F-4010-AC4C-1C661166150A}" dt="2021-10-30T12:36:51.556" v="2" actId="1076"/>
        <pc:sldMkLst>
          <pc:docMk/>
          <pc:sldMk cId="4055690299" sldId="263"/>
        </pc:sldMkLst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4" creationId="{1DE0D762-4B14-4327-AE7B-FBAEE8B49657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5" creationId="{9F75C88B-3C11-4E46-9253-348555D41D42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6" creationId="{0AC4CDB7-8E5B-4C37-8E81-BAFA7EA4F576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7" creationId="{F5707C24-1700-469D-9714-6A3BE98D5425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8" creationId="{793F3155-F901-4859-85CD-A531951937A3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9" creationId="{273C6437-4F35-4690-9D85-A1612D36B94E}"/>
          </ac:spMkLst>
        </pc:s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0" creationId="{767B0698-10D4-4F27-84CB-5792CCEE04DF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1" creationId="{DD6DC4C2-7449-460D-9ED1-1575650B63B1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2" creationId="{C7708510-3AE2-4264-95AD-4F9A1AC4898D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3" creationId="{6C357C5D-3EF0-4C22-BED2-672E01D07803}"/>
          </ac:grpSpMkLst>
        </pc:grp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28" creationId="{65B642DB-DF5A-48FA-A283-A35CCC10A278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0" creationId="{FE3EADAB-42EC-41B9-8DD6-595E76912D6E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">
        <pc:chgData name="남 상현" userId="03ad4a8e8f7310f3" providerId="LiveId" clId="{A99FF4A5-BC7F-4010-AC4C-1C661166150A}" dt="2021-10-30T13:05:14.460" v="274" actId="21"/>
        <pc:sldMkLst>
          <pc:docMk/>
          <pc:sldMk cId="1929962801" sldId="264"/>
        </pc:sldMkLst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2" creationId="{420C44FB-CB43-4101-AF6A-CCAAC23E5BF8}"/>
          </ac:spMkLst>
        </pc:spChg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3" creationId="{69FC4B8C-BDDE-43FD-8C41-08E4215F57BB}"/>
          </ac:spMkLst>
        </pc:spChg>
        <pc:spChg chg="add mod">
          <ac:chgData name="남 상현" userId="03ad4a8e8f7310f3" providerId="LiveId" clId="{A99FF4A5-BC7F-4010-AC4C-1C661166150A}" dt="2021-10-30T13:02:35.273" v="267" actId="20577"/>
          <ac:spMkLst>
            <pc:docMk/>
            <pc:sldMk cId="1929962801" sldId="264"/>
            <ac:spMk id="7" creationId="{E0F65636-5DC5-4FFE-9878-65A274FB360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8" creationId="{66EF903F-163C-4E22-81DD-39AB25824AE6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9" creationId="{D04CBD3D-A844-42E9-AC88-2495C4D85653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0" creationId="{C7606BA2-2BAA-43DF-8DF7-B364ED99E34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1" creationId="{F1D45DAC-042B-4FDF-86B4-33785836EC9E}"/>
          </ac:spMkLst>
        </pc:spChg>
        <pc:picChg chg="add del">
          <ac:chgData name="남 상현" userId="03ad4a8e8f7310f3" providerId="LiveId" clId="{A99FF4A5-BC7F-4010-AC4C-1C661166150A}" dt="2021-10-30T12:36:59.313" v="6" actId="22"/>
          <ac:picMkLst>
            <pc:docMk/>
            <pc:sldMk cId="1929962801" sldId="264"/>
            <ac:picMk id="5" creationId="{FD3F63E8-0F9C-4CFA-BA09-DA05707677AE}"/>
          </ac:picMkLst>
        </pc:picChg>
        <pc:picChg chg="add del mod">
          <ac:chgData name="남 상현" userId="03ad4a8e8f7310f3" providerId="LiveId" clId="{A99FF4A5-BC7F-4010-AC4C-1C661166150A}" dt="2021-10-30T13:05:14.460" v="274" actId="21"/>
          <ac:picMkLst>
            <pc:docMk/>
            <pc:sldMk cId="1929962801" sldId="264"/>
            <ac:picMk id="1026" creationId="{7C395CE2-A517-4349-8550-60B597E90A24}"/>
          </ac:picMkLst>
        </pc:picChg>
      </pc:sldChg>
      <pc:sldChg chg="addSp delSp modSp new mod">
        <pc:chgData name="남 상현" userId="03ad4a8e8f7310f3" providerId="LiveId" clId="{A99FF4A5-BC7F-4010-AC4C-1C661166150A}" dt="2021-10-30T12:53:12.021" v="175" actId="478"/>
        <pc:sldMkLst>
          <pc:docMk/>
          <pc:sldMk cId="3785871057" sldId="265"/>
        </pc:sldMkLst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2" creationId="{89DF51CA-5DC6-4200-932A-3977252AB103}"/>
          </ac:spMkLst>
        </pc:spChg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3" creationId="{9B95F21F-72B8-4CDE-9D06-777CDA2C0A41}"/>
          </ac:spMkLst>
        </pc:spChg>
        <pc:spChg chg="add mod">
          <ac:chgData name="남 상현" userId="03ad4a8e8f7310f3" providerId="LiveId" clId="{A99FF4A5-BC7F-4010-AC4C-1C661166150A}" dt="2021-10-30T12:47:50.757" v="152" actId="14100"/>
          <ac:spMkLst>
            <pc:docMk/>
            <pc:sldMk cId="3785871057" sldId="265"/>
            <ac:spMk id="4" creationId="{D05DF64E-C0B6-4FFD-B275-B6928EDB3174}"/>
          </ac:spMkLst>
        </pc:spChg>
        <pc:spChg chg="add mod">
          <ac:chgData name="남 상현" userId="03ad4a8e8f7310f3" providerId="LiveId" clId="{A99FF4A5-BC7F-4010-AC4C-1C661166150A}" dt="2021-10-30T12:48:01.195" v="156" actId="14100"/>
          <ac:spMkLst>
            <pc:docMk/>
            <pc:sldMk cId="3785871057" sldId="265"/>
            <ac:spMk id="5" creationId="{DBB5E173-77E5-4A3E-89D0-7AA816547D5D}"/>
          </ac:spMkLst>
        </pc:spChg>
        <pc:spChg chg="add mod">
          <ac:chgData name="남 상현" userId="03ad4a8e8f7310f3" providerId="LiveId" clId="{A99FF4A5-BC7F-4010-AC4C-1C661166150A}" dt="2021-10-30T12:47:59.184" v="155" actId="14100"/>
          <ac:spMkLst>
            <pc:docMk/>
            <pc:sldMk cId="3785871057" sldId="265"/>
            <ac:spMk id="6" creationId="{E28FE543-D60D-48AB-AA7E-3BB355995750}"/>
          </ac:spMkLst>
        </pc:spChg>
        <pc:spChg chg="add mod">
          <ac:chgData name="남 상현" userId="03ad4a8e8f7310f3" providerId="LiveId" clId="{A99FF4A5-BC7F-4010-AC4C-1C661166150A}" dt="2021-10-30T12:47:55.268" v="153" actId="14100"/>
          <ac:spMkLst>
            <pc:docMk/>
            <pc:sldMk cId="3785871057" sldId="265"/>
            <ac:spMk id="7" creationId="{6A7D73D3-E96B-429B-AA1B-FA735A01DDF8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8" creationId="{7EC424D6-0EA4-4E4E-902B-A21B54F170F0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9" creationId="{852CB7FE-F456-45E1-9DD6-8AB1E44D2772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0" creationId="{E540BAEB-9A05-44B6-B5E5-FF554042F4BE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1" creationId="{60C2FC3F-FEFD-4D08-A14D-9C59152D31D5}"/>
          </ac:spMkLst>
        </pc:spChg>
        <pc:spChg chg="add mod">
          <ac:chgData name="남 상현" userId="03ad4a8e8f7310f3" providerId="LiveId" clId="{A99FF4A5-BC7F-4010-AC4C-1C661166150A}" dt="2021-10-30T12:43:15.320" v="66" actId="1076"/>
          <ac:spMkLst>
            <pc:docMk/>
            <pc:sldMk cId="3785871057" sldId="265"/>
            <ac:spMk id="12" creationId="{31490B06-BB7B-4570-9658-32CD9322BDCC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4" creationId="{B7B694CC-D970-4721-8321-40A840389E76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5" creationId="{7E19018A-9D19-4BC6-B066-6B0A812D5DF9}"/>
          </ac:spMkLst>
        </pc:spChg>
        <pc:spChg chg="add del mod">
          <ac:chgData name="남 상현" userId="03ad4a8e8f7310f3" providerId="LiveId" clId="{A99FF4A5-BC7F-4010-AC4C-1C661166150A}" dt="2021-10-30T12:44:28.341" v="80" actId="21"/>
          <ac:spMkLst>
            <pc:docMk/>
            <pc:sldMk cId="3785871057" sldId="265"/>
            <ac:spMk id="17" creationId="{9FD4A54F-9796-4A79-99A9-69D0498379EB}"/>
          </ac:spMkLst>
        </pc:spChg>
        <pc:spChg chg="add del mod ord">
          <ac:chgData name="남 상현" userId="03ad4a8e8f7310f3" providerId="LiveId" clId="{A99FF4A5-BC7F-4010-AC4C-1C661166150A}" dt="2021-10-30T12:47:56.712" v="154" actId="478"/>
          <ac:spMkLst>
            <pc:docMk/>
            <pc:sldMk cId="3785871057" sldId="265"/>
            <ac:spMk id="21" creationId="{CA26EF05-BCB2-4EC5-A622-7E92B1C62ED3}"/>
          </ac:spMkLst>
        </pc:spChg>
        <pc:spChg chg="add del mod">
          <ac:chgData name="남 상현" userId="03ad4a8e8f7310f3" providerId="LiveId" clId="{A99FF4A5-BC7F-4010-AC4C-1C661166150A}" dt="2021-10-30T12:53:12.021" v="175" actId="478"/>
          <ac:spMkLst>
            <pc:docMk/>
            <pc:sldMk cId="3785871057" sldId="265"/>
            <ac:spMk id="23" creationId="{1AD52EED-BFAA-4AF1-91DB-0268045D324B}"/>
          </ac:spMkLst>
        </pc:spChg>
        <pc:spChg chg="add del mod">
          <ac:chgData name="남 상현" userId="03ad4a8e8f7310f3" providerId="LiveId" clId="{A99FF4A5-BC7F-4010-AC4C-1C661166150A}" dt="2021-10-30T12:47:08.616" v="145" actId="478"/>
          <ac:spMkLst>
            <pc:docMk/>
            <pc:sldMk cId="3785871057" sldId="265"/>
            <ac:spMk id="24" creationId="{3385AC35-2A70-4EE6-938A-1BD58618DA4C}"/>
          </ac:spMkLst>
        </pc:spChg>
        <pc:spChg chg="add mod">
          <ac:chgData name="남 상현" userId="03ad4a8e8f7310f3" providerId="LiveId" clId="{A99FF4A5-BC7F-4010-AC4C-1C661166150A}" dt="2021-10-30T12:48:20.849" v="174" actId="1037"/>
          <ac:spMkLst>
            <pc:docMk/>
            <pc:sldMk cId="3785871057" sldId="265"/>
            <ac:spMk id="25" creationId="{56DD9C64-BC14-429F-A0BF-F7DFBE5DBEC4}"/>
          </ac:spMkLst>
        </pc:spChg>
        <pc:grpChg chg="add mod">
          <ac:chgData name="남 상현" userId="03ad4a8e8f7310f3" providerId="LiveId" clId="{A99FF4A5-BC7F-4010-AC4C-1C661166150A}" dt="2021-10-30T12:43:09.170" v="64" actId="1038"/>
          <ac:grpSpMkLst>
            <pc:docMk/>
            <pc:sldMk cId="3785871057" sldId="265"/>
            <ac:grpSpMk id="13" creationId="{7B19A854-C655-4929-8204-83356276965A}"/>
          </ac:grpSpMkLst>
        </pc:grpChg>
        <pc:grpChg chg="add mod">
          <ac:chgData name="남 상현" userId="03ad4a8e8f7310f3" providerId="LiveId" clId="{A99FF4A5-BC7F-4010-AC4C-1C661166150A}" dt="2021-10-30T12:43:36.445" v="75" actId="1076"/>
          <ac:grpSpMkLst>
            <pc:docMk/>
            <pc:sldMk cId="3785871057" sldId="265"/>
            <ac:grpSpMk id="16" creationId="{02E6A878-837D-44CB-8E82-79A107ED592B}"/>
          </ac:grpSpMkLst>
        </pc:grpChg>
        <pc:picChg chg="add mod modCrop">
          <ac:chgData name="남 상현" userId="03ad4a8e8f7310f3" providerId="LiveId" clId="{A99FF4A5-BC7F-4010-AC4C-1C661166150A}" dt="2021-10-30T12:44:39.239" v="84" actId="1076"/>
          <ac:picMkLst>
            <pc:docMk/>
            <pc:sldMk cId="3785871057" sldId="265"/>
            <ac:picMk id="18" creationId="{E27E8CA0-F34D-42C4-BB47-DBA279227C80}"/>
          </ac:picMkLst>
        </pc:picChg>
        <pc:picChg chg="add mod">
          <ac:chgData name="남 상현" userId="03ad4a8e8f7310f3" providerId="LiveId" clId="{A99FF4A5-BC7F-4010-AC4C-1C661166150A}" dt="2021-10-30T12:44:46.030" v="88" actId="1076"/>
          <ac:picMkLst>
            <pc:docMk/>
            <pc:sldMk cId="3785871057" sldId="265"/>
            <ac:picMk id="19" creationId="{24006D4A-C03A-41B7-88E7-D5EBA83F392E}"/>
          </ac:picMkLst>
        </pc:picChg>
        <pc:picChg chg="add mod">
          <ac:chgData name="남 상현" userId="03ad4a8e8f7310f3" providerId="LiveId" clId="{A99FF4A5-BC7F-4010-AC4C-1C661166150A}" dt="2021-10-30T12:44:49.624" v="90" actId="1076"/>
          <ac:picMkLst>
            <pc:docMk/>
            <pc:sldMk cId="3785871057" sldId="265"/>
            <ac:picMk id="20" creationId="{4A05EEBF-4B45-4957-A237-D9B6E8F713DC}"/>
          </ac:picMkLst>
        </pc:picChg>
        <pc:picChg chg="add del mod modCrop">
          <ac:chgData name="남 상현" userId="03ad4a8e8f7310f3" providerId="LiveId" clId="{A99FF4A5-BC7F-4010-AC4C-1C661166150A}" dt="2021-10-30T12:45:46.602" v="117"/>
          <ac:picMkLst>
            <pc:docMk/>
            <pc:sldMk cId="3785871057" sldId="265"/>
            <ac:picMk id="22" creationId="{04A95C1A-B906-461E-BAE6-B171951C6F26}"/>
          </ac:picMkLst>
        </pc:picChg>
      </pc:sldChg>
      <pc:sldChg chg="addSp delSp modSp new mod">
        <pc:chgData name="남 상현" userId="03ad4a8e8f7310f3" providerId="LiveId" clId="{A99FF4A5-BC7F-4010-AC4C-1C661166150A}" dt="2021-10-30T13:25:26.558" v="407"/>
        <pc:sldMkLst>
          <pc:docMk/>
          <pc:sldMk cId="3554067655" sldId="266"/>
        </pc:sldMkLst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2" creationId="{8D91B721-248D-4A3E-B120-2AC32757DD9D}"/>
          </ac:spMkLst>
        </pc:spChg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3" creationId="{979D77F3-75F6-43CD-959D-A62629C0F3C8}"/>
          </ac:spMkLst>
        </pc:spChg>
        <pc:grpChg chg="add mod">
          <ac:chgData name="남 상현" userId="03ad4a8e8f7310f3" providerId="LiveId" clId="{A99FF4A5-BC7F-4010-AC4C-1C661166150A}" dt="2021-10-30T13:24:17.471" v="403" actId="1076"/>
          <ac:grpSpMkLst>
            <pc:docMk/>
            <pc:sldMk cId="3554067655" sldId="266"/>
            <ac:grpSpMk id="9" creationId="{65CB86F7-3A13-4EA9-8891-AB3BADFB55C1}"/>
          </ac:grpSpMkLst>
        </pc:grpChg>
        <pc:graphicFrameChg chg="add del mod modGraphic">
          <ac:chgData name="남 상현" userId="03ad4a8e8f7310f3" providerId="LiveId" clId="{A99FF4A5-BC7F-4010-AC4C-1C661166150A}" dt="2021-10-30T13:06:33.986" v="281" actId="1032"/>
          <ac:graphicFrameMkLst>
            <pc:docMk/>
            <pc:sldMk cId="3554067655" sldId="266"/>
            <ac:graphicFrameMk id="5" creationId="{B66C4D04-AF2B-4A2B-B554-129357783A35}"/>
          </ac:graphicFrameMkLst>
        </pc:graphicFrameChg>
        <pc:graphicFrameChg chg="add del mod modGraphic">
          <ac:chgData name="남 상현" userId="03ad4a8e8f7310f3" providerId="LiveId" clId="{A99FF4A5-BC7F-4010-AC4C-1C661166150A}" dt="2021-10-30T13:19:02.974" v="397" actId="478"/>
          <ac:graphicFrameMkLst>
            <pc:docMk/>
            <pc:sldMk cId="3554067655" sldId="266"/>
            <ac:graphicFrameMk id="6" creationId="{AB57D977-3945-4718-92F1-0E777E1ED8C1}"/>
          </ac:graphicFrameMkLst>
        </pc:graphicFrameChg>
        <pc:graphicFrameChg chg="add del mod modGraphic">
          <ac:chgData name="남 상현" userId="03ad4a8e8f7310f3" providerId="LiveId" clId="{A99FF4A5-BC7F-4010-AC4C-1C661166150A}" dt="2021-10-30T13:17:38.030" v="379" actId="478"/>
          <ac:graphicFrameMkLst>
            <pc:docMk/>
            <pc:sldMk cId="3554067655" sldId="266"/>
            <ac:graphicFrameMk id="7" creationId="{EFB128D3-1007-4205-8152-1F6B48DC4028}"/>
          </ac:graphicFrameMkLst>
        </pc:graphicFrameChg>
        <pc:graphicFrameChg chg="add mod modGraphic">
          <ac:chgData name="남 상현" userId="03ad4a8e8f7310f3" providerId="LiveId" clId="{A99FF4A5-BC7F-4010-AC4C-1C661166150A}" dt="2021-10-30T13:25:26.558" v="407"/>
          <ac:graphicFrameMkLst>
            <pc:docMk/>
            <pc:sldMk cId="3554067655" sldId="266"/>
            <ac:graphicFrameMk id="8" creationId="{34172EB0-4EDB-429A-9696-A0AEA0C5EB34}"/>
          </ac:graphicFrameMkLst>
        </pc:graphicFrameChg>
        <pc:picChg chg="add mod">
          <ac:chgData name="남 상현" userId="03ad4a8e8f7310f3" providerId="LiveId" clId="{A99FF4A5-BC7F-4010-AC4C-1C661166150A}" dt="2021-10-30T13:24:17.471" v="403" actId="1076"/>
          <ac:picMkLst>
            <pc:docMk/>
            <pc:sldMk cId="3554067655" sldId="266"/>
            <ac:picMk id="4" creationId="{D6B674CE-3539-4EF6-A92F-E0A422FA9B4F}"/>
          </ac:picMkLst>
        </pc:picChg>
      </pc:sldChg>
      <pc:sldChg chg="addSp delSp modSp new mod">
        <pc:chgData name="남 상현" userId="03ad4a8e8f7310f3" providerId="LiveId" clId="{A99FF4A5-BC7F-4010-AC4C-1C661166150A}" dt="2021-10-30T13:47:11.272" v="436" actId="1076"/>
        <pc:sldMkLst>
          <pc:docMk/>
          <pc:sldMk cId="3388440209" sldId="267"/>
        </pc:sldMkLst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2" creationId="{80657139-904D-4D8D-935E-02EA46E6948A}"/>
          </ac:spMkLst>
        </pc:spChg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3" creationId="{A86A1B52-991A-43B6-9AD7-7D3AD487B44D}"/>
          </ac:spMkLst>
        </pc:spChg>
        <pc:spChg chg="add del mod">
          <ac:chgData name="남 상현" userId="03ad4a8e8f7310f3" providerId="LiveId" clId="{A99FF4A5-BC7F-4010-AC4C-1C661166150A}" dt="2021-10-30T13:46:30.865" v="429" actId="478"/>
          <ac:spMkLst>
            <pc:docMk/>
            <pc:sldMk cId="3388440209" sldId="267"/>
            <ac:spMk id="4" creationId="{0AAD5E0C-B95E-4B6F-BDC7-BDD21D64529A}"/>
          </ac:spMkLst>
        </pc:spChg>
        <pc:spChg chg="add del mod">
          <ac:chgData name="남 상현" userId="03ad4a8e8f7310f3" providerId="LiveId" clId="{A99FF4A5-BC7F-4010-AC4C-1C661166150A}" dt="2021-10-30T13:46:33.033" v="430" actId="478"/>
          <ac:spMkLst>
            <pc:docMk/>
            <pc:sldMk cId="3388440209" sldId="267"/>
            <ac:spMk id="5" creationId="{15FD8A99-57EC-4FAD-B566-46505A34680D}"/>
          </ac:spMkLst>
        </pc:spChg>
        <pc:spChg chg="add mod">
          <ac:chgData name="남 상현" userId="03ad4a8e8f7310f3" providerId="LiveId" clId="{A99FF4A5-BC7F-4010-AC4C-1C661166150A}" dt="2021-10-30T13:46:08.668" v="423" actId="1076"/>
          <ac:spMkLst>
            <pc:docMk/>
            <pc:sldMk cId="3388440209" sldId="267"/>
            <ac:spMk id="6" creationId="{54B6F421-E2DB-4144-B2C8-60FDFB8FF60D}"/>
          </ac:spMkLst>
        </pc:spChg>
        <pc:spChg chg="add mod">
          <ac:chgData name="남 상현" userId="03ad4a8e8f7310f3" providerId="LiveId" clId="{A99FF4A5-BC7F-4010-AC4C-1C661166150A}" dt="2021-10-30T13:46:16.632" v="427" actId="1076"/>
          <ac:spMkLst>
            <pc:docMk/>
            <pc:sldMk cId="3388440209" sldId="267"/>
            <ac:spMk id="7" creationId="{D0DFD1EB-25EB-41F8-93A6-7237A1B9DF22}"/>
          </ac:spMkLst>
        </pc:spChg>
        <pc:spChg chg="add mod">
          <ac:chgData name="남 상현" userId="03ad4a8e8f7310f3" providerId="LiveId" clId="{A99FF4A5-BC7F-4010-AC4C-1C661166150A}" dt="2021-10-30T13:47:11.272" v="436" actId="1076"/>
          <ac:spMkLst>
            <pc:docMk/>
            <pc:sldMk cId="3388440209" sldId="267"/>
            <ac:spMk id="8" creationId="{0E5CA458-52A2-43FB-80DB-22B9106D0312}"/>
          </ac:spMkLst>
        </pc:spChg>
        <pc:spChg chg="add mod">
          <ac:chgData name="남 상현" userId="03ad4a8e8f7310f3" providerId="LiveId" clId="{A99FF4A5-BC7F-4010-AC4C-1C661166150A}" dt="2021-10-30T13:47:07.617" v="435" actId="1076"/>
          <ac:spMkLst>
            <pc:docMk/>
            <pc:sldMk cId="3388440209" sldId="267"/>
            <ac:spMk id="9" creationId="{1C3CD3A3-B1F1-4C38-ACDE-8594E9C3454B}"/>
          </ac:spMkLst>
        </pc:spChg>
      </pc:sldChg>
      <pc:sldChg chg="modSp mod">
        <pc:chgData name="남 상현" userId="03ad4a8e8f7310f3" providerId="LiveId" clId="{A99FF4A5-BC7F-4010-AC4C-1C661166150A}" dt="2021-11-27T13:57:25.484" v="895" actId="14100"/>
        <pc:sldMkLst>
          <pc:docMk/>
          <pc:sldMk cId="2987807932" sldId="268"/>
        </pc:sldMkLst>
        <pc:spChg chg="mod">
          <ac:chgData name="남 상현" userId="03ad4a8e8f7310f3" providerId="LiveId" clId="{A99FF4A5-BC7F-4010-AC4C-1C661166150A}" dt="2021-11-27T13:57:25.484" v="895" actId="14100"/>
          <ac:spMkLst>
            <pc:docMk/>
            <pc:sldMk cId="2987807932" sldId="268"/>
            <ac:spMk id="5" creationId="{D58EDEB7-59B2-497B-82F2-373D1568F7F7}"/>
          </ac:spMkLst>
        </pc:spChg>
        <pc:spChg chg="mod">
          <ac:chgData name="남 상현" userId="03ad4a8e8f7310f3" providerId="LiveId" clId="{A99FF4A5-BC7F-4010-AC4C-1C661166150A}" dt="2021-11-27T13:54:44.655" v="467" actId="1076"/>
          <ac:spMkLst>
            <pc:docMk/>
            <pc:sldMk cId="2987807932" sldId="268"/>
            <ac:spMk id="6" creationId="{E04B0C46-5E0A-4B32-B582-F8D112DC1152}"/>
          </ac:spMkLst>
        </pc:spChg>
      </pc:sldChg>
    </pc:docChg>
  </pc:docChgLst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1-03T15:53:02.216" v="8185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1-03T15:25:06.299" v="7590" actId="403"/>
        <pc:sldMkLst>
          <pc:docMk/>
          <pc:sldMk cId="2990180351" sldId="258"/>
        </pc:sldMkLst>
        <pc:spChg chg="add mod">
          <ac:chgData name="남 상현" userId="03ad4a8e8f7310f3" providerId="LiveId" clId="{B153C180-B5F0-495B-91C2-8E02C97DFEE5}" dt="2021-11-03T15:25:06.299" v="7590" actId="403"/>
          <ac:spMkLst>
            <pc:docMk/>
            <pc:sldMk cId="2990180351" sldId="258"/>
            <ac:spMk id="2" creationId="{11828C15-1DD8-4B5B-A9E0-C05202E5B710}"/>
          </ac:spMkLst>
        </pc:spChg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1-03T15:20:47.235" v="7582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1-03T15:16:32.982" v="7536" actId="1076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1-03T15:16:32.982" v="7536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 ord">
        <pc:chgData name="남 상현" userId="03ad4a8e8f7310f3" providerId="LiveId" clId="{B153C180-B5F0-495B-91C2-8E02C97DFEE5}" dt="2021-11-03T15:16:25.036" v="753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 setBg">
        <pc:chgData name="남 상현" userId="03ad4a8e8f7310f3" providerId="LiveId" clId="{B153C180-B5F0-495B-91C2-8E02C97DFEE5}" dt="2021-11-03T15:53:02.216" v="8185" actId="164"/>
        <pc:sldMkLst>
          <pc:docMk/>
          <pc:sldMk cId="2987807932" sldId="268"/>
        </pc:sldMkLst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2" creationId="{FC2B9F1F-BB90-4FE5-8BD9-AA0CB926B841}"/>
          </ac:spMkLst>
        </pc:spChg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3" creationId="{7AF78232-5F1B-4883-956E-D366E896E7CF}"/>
          </ac:spMkLst>
        </pc:spChg>
        <pc:spChg chg="add del">
          <ac:chgData name="남 상현" userId="03ad4a8e8f7310f3" providerId="LiveId" clId="{B153C180-B5F0-495B-91C2-8E02C97DFEE5}" dt="2021-11-03T15:29:25.485" v="7594" actId="478"/>
          <ac:spMkLst>
            <pc:docMk/>
            <pc:sldMk cId="2987807932" sldId="268"/>
            <ac:spMk id="4" creationId="{9F990396-3275-4545-9D73-E993B96D482B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5" creationId="{D58EDEB7-59B2-497B-82F2-373D1568F7F7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6" creationId="{E04B0C46-5E0A-4B32-B582-F8D112DC1152}"/>
          </ac:spMkLst>
        </pc:spChg>
        <pc:grpChg chg="add mod">
          <ac:chgData name="남 상현" userId="03ad4a8e8f7310f3" providerId="LiveId" clId="{B153C180-B5F0-495B-91C2-8E02C97DFEE5}" dt="2021-11-03T15:53:02.216" v="8185" actId="164"/>
          <ac:grpSpMkLst>
            <pc:docMk/>
            <pc:sldMk cId="2987807932" sldId="268"/>
            <ac:grpSpMk id="2" creationId="{91930968-A1ED-468F-ABAF-F50A5F87E5F9}"/>
          </ac:grpSpMkLst>
        </pc:grp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54F20-B0FF-40AC-AD7F-FA3A7523838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7574E58-388A-4B47-B524-F0B275CC9510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주체</a:t>
          </a:r>
          <a:endParaRPr lang="en-US" altLang="ko-KR" b="1" dirty="0"/>
        </a:p>
        <a:p>
          <a:pPr latinLnBrk="1"/>
          <a:r>
            <a:rPr lang="ko-KR" altLang="en-US" b="1" dirty="0"/>
            <a:t>선택</a:t>
          </a:r>
        </a:p>
      </dgm:t>
    </dgm:pt>
    <dgm:pt modelId="{CA774994-4E38-4936-BA01-39289C970451}" type="parTrans" cxnId="{C7333110-E948-4987-9E0C-3C6C61A4BC10}">
      <dgm:prSet/>
      <dgm:spPr/>
      <dgm:t>
        <a:bodyPr/>
        <a:lstStyle/>
        <a:p>
          <a:pPr latinLnBrk="1"/>
          <a:endParaRPr lang="ko-KR" altLang="en-US"/>
        </a:p>
      </dgm:t>
    </dgm:pt>
    <dgm:pt modelId="{0DE1EE65-A305-4F93-8951-6E0687D81FF9}" type="sibTrans" cxnId="{C7333110-E948-4987-9E0C-3C6C61A4BC10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E460914-CD3B-4D36-BEB4-16326533DE76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중력장</a:t>
          </a:r>
          <a:endParaRPr lang="en-US" altLang="ko-KR" b="1" dirty="0"/>
        </a:p>
        <a:p>
          <a:pPr latinLnBrk="1"/>
          <a:r>
            <a:rPr lang="ko-KR" altLang="en-US" b="1" dirty="0"/>
            <a:t>설정</a:t>
          </a:r>
        </a:p>
      </dgm:t>
    </dgm:pt>
    <dgm:pt modelId="{7D1A9F28-09FE-4C38-9671-82C239700977}" type="parTrans" cxnId="{0F242642-AC6A-4441-B382-86407C02367C}">
      <dgm:prSet/>
      <dgm:spPr/>
      <dgm:t>
        <a:bodyPr/>
        <a:lstStyle/>
        <a:p>
          <a:pPr latinLnBrk="1"/>
          <a:endParaRPr lang="ko-KR" altLang="en-US"/>
        </a:p>
      </dgm:t>
    </dgm:pt>
    <dgm:pt modelId="{73DD9232-9D6B-4BDB-AC78-A3ADC25F1FD1}" type="sibTrans" cxnId="{0F242642-AC6A-4441-B382-86407C02367C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C6C97A-86FD-41F2-BB26-F65F436F18C9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구체</a:t>
          </a:r>
          <a:endParaRPr lang="en-US" altLang="ko-KR" b="1" dirty="0"/>
        </a:p>
        <a:p>
          <a:pPr latinLnBrk="1"/>
          <a:r>
            <a:rPr lang="ko-KR" altLang="en-US" b="1" dirty="0"/>
            <a:t>이동</a:t>
          </a:r>
        </a:p>
      </dgm:t>
    </dgm:pt>
    <dgm:pt modelId="{1CB14EEF-E5A0-4D83-BE8B-EFF3150CF5E2}" type="parTrans" cxnId="{775A4A5E-0B41-444D-8896-F1F3B52B7B89}">
      <dgm:prSet/>
      <dgm:spPr/>
      <dgm:t>
        <a:bodyPr/>
        <a:lstStyle/>
        <a:p>
          <a:pPr latinLnBrk="1"/>
          <a:endParaRPr lang="ko-KR" altLang="en-US"/>
        </a:p>
      </dgm:t>
    </dgm:pt>
    <dgm:pt modelId="{71BDE985-3644-4AE3-A03B-A4771A6D24DC}" type="sibTrans" cxnId="{775A4A5E-0B41-444D-8896-F1F3B52B7B89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02E4C1A-329F-4D9A-9A97-F09CAB0E7119}" type="pres">
      <dgm:prSet presAssocID="{BEA54F20-B0FF-40AC-AD7F-FA3A75238388}" presName="cycle" presStyleCnt="0">
        <dgm:presLayoutVars>
          <dgm:dir/>
          <dgm:resizeHandles val="exact"/>
        </dgm:presLayoutVars>
      </dgm:prSet>
      <dgm:spPr/>
    </dgm:pt>
    <dgm:pt modelId="{53D68CD2-5DB8-407B-88EC-90CB7F14115C}" type="pres">
      <dgm:prSet presAssocID="{47574E58-388A-4B47-B524-F0B275CC9510}" presName="node" presStyleLbl="node1" presStyleIdx="0" presStyleCnt="3" custScaleX="79200" custScaleY="125044">
        <dgm:presLayoutVars>
          <dgm:bulletEnabled val="1"/>
        </dgm:presLayoutVars>
      </dgm:prSet>
      <dgm:spPr>
        <a:prstGeom prst="ellipse">
          <a:avLst/>
        </a:prstGeom>
      </dgm:spPr>
    </dgm:pt>
    <dgm:pt modelId="{1E20E0E2-5B2C-4E18-88BC-B1EF012C3193}" type="pres">
      <dgm:prSet presAssocID="{47574E58-388A-4B47-B524-F0B275CC9510}" presName="spNode" presStyleCnt="0"/>
      <dgm:spPr/>
    </dgm:pt>
    <dgm:pt modelId="{8BDA4B56-3FD4-4E1E-9327-CC6678E46F13}" type="pres">
      <dgm:prSet presAssocID="{0DE1EE65-A305-4F93-8951-6E0687D81FF9}" presName="sibTrans" presStyleLbl="sibTrans1D1" presStyleIdx="0" presStyleCnt="3"/>
      <dgm:spPr/>
    </dgm:pt>
    <dgm:pt modelId="{5B6E4B0F-FD4C-404E-B062-C5A7502F2243}" type="pres">
      <dgm:prSet presAssocID="{EE460914-CD3B-4D36-BEB4-16326533DE76}" presName="node" presStyleLbl="node1" presStyleIdx="1" presStyleCnt="3" custScaleX="79200" custScaleY="125044">
        <dgm:presLayoutVars>
          <dgm:bulletEnabled val="1"/>
        </dgm:presLayoutVars>
      </dgm:prSet>
      <dgm:spPr>
        <a:prstGeom prst="ellipse">
          <a:avLst/>
        </a:prstGeom>
      </dgm:spPr>
    </dgm:pt>
    <dgm:pt modelId="{0D1D31F2-04C9-481F-AD72-9CFBC5DC0898}" type="pres">
      <dgm:prSet presAssocID="{EE460914-CD3B-4D36-BEB4-16326533DE76}" presName="spNode" presStyleCnt="0"/>
      <dgm:spPr/>
    </dgm:pt>
    <dgm:pt modelId="{6BF56D71-9CD4-49B6-90CB-26AA4E777908}" type="pres">
      <dgm:prSet presAssocID="{73DD9232-9D6B-4BDB-AC78-A3ADC25F1FD1}" presName="sibTrans" presStyleLbl="sibTrans1D1" presStyleIdx="1" presStyleCnt="3"/>
      <dgm:spPr/>
    </dgm:pt>
    <dgm:pt modelId="{8B0AA011-AEEE-4917-AEFD-8C627E061545}" type="pres">
      <dgm:prSet presAssocID="{B8C6C97A-86FD-41F2-BB26-F65F436F18C9}" presName="node" presStyleLbl="node1" presStyleIdx="2" presStyleCnt="3" custScaleX="79200" custScaleY="125044" custRadScaleRad="99916" custRadScaleInc="208">
        <dgm:presLayoutVars>
          <dgm:bulletEnabled val="1"/>
        </dgm:presLayoutVars>
      </dgm:prSet>
      <dgm:spPr>
        <a:prstGeom prst="ellipse">
          <a:avLst/>
        </a:prstGeom>
      </dgm:spPr>
    </dgm:pt>
    <dgm:pt modelId="{383A232A-02AA-4594-B2A3-229C9BF129C4}" type="pres">
      <dgm:prSet presAssocID="{B8C6C97A-86FD-41F2-BB26-F65F436F18C9}" presName="spNode" presStyleCnt="0"/>
      <dgm:spPr/>
    </dgm:pt>
    <dgm:pt modelId="{92A047D5-A812-4F08-ACC0-9F57F1DF8BF5}" type="pres">
      <dgm:prSet presAssocID="{71BDE985-3644-4AE3-A03B-A4771A6D24DC}" presName="sibTrans" presStyleLbl="sibTrans1D1" presStyleIdx="2" presStyleCnt="3"/>
      <dgm:spPr/>
    </dgm:pt>
  </dgm:ptLst>
  <dgm:cxnLst>
    <dgm:cxn modelId="{BC71F901-B868-4B6B-89C2-317A5C562E5F}" type="presOf" srcId="{73DD9232-9D6B-4BDB-AC78-A3ADC25F1FD1}" destId="{6BF56D71-9CD4-49B6-90CB-26AA4E777908}" srcOrd="0" destOrd="0" presId="urn:microsoft.com/office/officeart/2005/8/layout/cycle5"/>
    <dgm:cxn modelId="{C7333110-E948-4987-9E0C-3C6C61A4BC10}" srcId="{BEA54F20-B0FF-40AC-AD7F-FA3A75238388}" destId="{47574E58-388A-4B47-B524-F0B275CC9510}" srcOrd="0" destOrd="0" parTransId="{CA774994-4E38-4936-BA01-39289C970451}" sibTransId="{0DE1EE65-A305-4F93-8951-6E0687D81FF9}"/>
    <dgm:cxn modelId="{7EC66B35-5107-45E4-8662-F5BA8DB50A5E}" type="presOf" srcId="{0DE1EE65-A305-4F93-8951-6E0687D81FF9}" destId="{8BDA4B56-3FD4-4E1E-9327-CC6678E46F13}" srcOrd="0" destOrd="0" presId="urn:microsoft.com/office/officeart/2005/8/layout/cycle5"/>
    <dgm:cxn modelId="{775A4A5E-0B41-444D-8896-F1F3B52B7B89}" srcId="{BEA54F20-B0FF-40AC-AD7F-FA3A75238388}" destId="{B8C6C97A-86FD-41F2-BB26-F65F436F18C9}" srcOrd="2" destOrd="0" parTransId="{1CB14EEF-E5A0-4D83-BE8B-EFF3150CF5E2}" sibTransId="{71BDE985-3644-4AE3-A03B-A4771A6D24DC}"/>
    <dgm:cxn modelId="{0A947560-D755-4D9D-B204-38A88F84D8AC}" type="presOf" srcId="{47574E58-388A-4B47-B524-F0B275CC9510}" destId="{53D68CD2-5DB8-407B-88EC-90CB7F14115C}" srcOrd="0" destOrd="0" presId="urn:microsoft.com/office/officeart/2005/8/layout/cycle5"/>
    <dgm:cxn modelId="{0F242642-AC6A-4441-B382-86407C02367C}" srcId="{BEA54F20-B0FF-40AC-AD7F-FA3A75238388}" destId="{EE460914-CD3B-4D36-BEB4-16326533DE76}" srcOrd="1" destOrd="0" parTransId="{7D1A9F28-09FE-4C38-9671-82C239700977}" sibTransId="{73DD9232-9D6B-4BDB-AC78-A3ADC25F1FD1}"/>
    <dgm:cxn modelId="{6E7BB170-1F76-4896-8A73-E7BB4D7C7B07}" type="presOf" srcId="{71BDE985-3644-4AE3-A03B-A4771A6D24DC}" destId="{92A047D5-A812-4F08-ACC0-9F57F1DF8BF5}" srcOrd="0" destOrd="0" presId="urn:microsoft.com/office/officeart/2005/8/layout/cycle5"/>
    <dgm:cxn modelId="{4D5D4EA4-D610-429F-B472-6AB092BAEE30}" type="presOf" srcId="{BEA54F20-B0FF-40AC-AD7F-FA3A75238388}" destId="{602E4C1A-329F-4D9A-9A97-F09CAB0E7119}" srcOrd="0" destOrd="0" presId="urn:microsoft.com/office/officeart/2005/8/layout/cycle5"/>
    <dgm:cxn modelId="{9D10B4CA-10BF-44FD-982A-413246A550BF}" type="presOf" srcId="{B8C6C97A-86FD-41F2-BB26-F65F436F18C9}" destId="{8B0AA011-AEEE-4917-AEFD-8C627E061545}" srcOrd="0" destOrd="0" presId="urn:microsoft.com/office/officeart/2005/8/layout/cycle5"/>
    <dgm:cxn modelId="{828A3ECE-E2AC-454A-8D1E-E03A83A676E5}" type="presOf" srcId="{EE460914-CD3B-4D36-BEB4-16326533DE76}" destId="{5B6E4B0F-FD4C-404E-B062-C5A7502F2243}" srcOrd="0" destOrd="0" presId="urn:microsoft.com/office/officeart/2005/8/layout/cycle5"/>
    <dgm:cxn modelId="{8BF9F042-6950-4862-AA94-20EE84699759}" type="presParOf" srcId="{602E4C1A-329F-4D9A-9A97-F09CAB0E7119}" destId="{53D68CD2-5DB8-407B-88EC-90CB7F14115C}" srcOrd="0" destOrd="0" presId="urn:microsoft.com/office/officeart/2005/8/layout/cycle5"/>
    <dgm:cxn modelId="{EC9FD4DE-39F4-4414-9723-192CE929ABB1}" type="presParOf" srcId="{602E4C1A-329F-4D9A-9A97-F09CAB0E7119}" destId="{1E20E0E2-5B2C-4E18-88BC-B1EF012C3193}" srcOrd="1" destOrd="0" presId="urn:microsoft.com/office/officeart/2005/8/layout/cycle5"/>
    <dgm:cxn modelId="{0A8D5658-3454-47EC-ADE2-20836B4000A1}" type="presParOf" srcId="{602E4C1A-329F-4D9A-9A97-F09CAB0E7119}" destId="{8BDA4B56-3FD4-4E1E-9327-CC6678E46F13}" srcOrd="2" destOrd="0" presId="urn:microsoft.com/office/officeart/2005/8/layout/cycle5"/>
    <dgm:cxn modelId="{1F5CD8CB-1525-4A18-AE3B-2351A8AD81A3}" type="presParOf" srcId="{602E4C1A-329F-4D9A-9A97-F09CAB0E7119}" destId="{5B6E4B0F-FD4C-404E-B062-C5A7502F2243}" srcOrd="3" destOrd="0" presId="urn:microsoft.com/office/officeart/2005/8/layout/cycle5"/>
    <dgm:cxn modelId="{C82BBB96-9B95-4742-8128-504A8BCB9B45}" type="presParOf" srcId="{602E4C1A-329F-4D9A-9A97-F09CAB0E7119}" destId="{0D1D31F2-04C9-481F-AD72-9CFBC5DC0898}" srcOrd="4" destOrd="0" presId="urn:microsoft.com/office/officeart/2005/8/layout/cycle5"/>
    <dgm:cxn modelId="{EA210F74-A687-40FB-BB21-6BA7892187D3}" type="presParOf" srcId="{602E4C1A-329F-4D9A-9A97-F09CAB0E7119}" destId="{6BF56D71-9CD4-49B6-90CB-26AA4E777908}" srcOrd="5" destOrd="0" presId="urn:microsoft.com/office/officeart/2005/8/layout/cycle5"/>
    <dgm:cxn modelId="{B0DC4B41-8688-48E7-BA16-54BA1EA00CED}" type="presParOf" srcId="{602E4C1A-329F-4D9A-9A97-F09CAB0E7119}" destId="{8B0AA011-AEEE-4917-AEFD-8C627E061545}" srcOrd="6" destOrd="0" presId="urn:microsoft.com/office/officeart/2005/8/layout/cycle5"/>
    <dgm:cxn modelId="{D471DE5A-96BB-4011-900E-E1FD4E3257FE}" type="presParOf" srcId="{602E4C1A-329F-4D9A-9A97-F09CAB0E7119}" destId="{383A232A-02AA-4594-B2A3-229C9BF129C4}" srcOrd="7" destOrd="0" presId="urn:microsoft.com/office/officeart/2005/8/layout/cycle5"/>
    <dgm:cxn modelId="{ABDEB448-2F9D-419B-99C6-69294FB9D33C}" type="presParOf" srcId="{602E4C1A-329F-4D9A-9A97-F09CAB0E7119}" destId="{92A047D5-A812-4F08-ACC0-9F57F1DF8BF5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8CD2-5DB8-407B-88EC-90CB7F14115C}">
      <dsp:nvSpPr>
        <dsp:cNvPr id="0" name=""/>
        <dsp:cNvSpPr/>
      </dsp:nvSpPr>
      <dsp:spPr>
        <a:xfrm>
          <a:off x="3080162" y="-99277"/>
          <a:ext cx="1967674" cy="2019316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1" kern="1200" dirty="0"/>
            <a:t>주체</a:t>
          </a:r>
          <a:endParaRPr lang="en-US" altLang="ko-KR" sz="2300" b="1" kern="1200" dirty="0"/>
        </a:p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1" kern="1200" dirty="0"/>
            <a:t>선택</a:t>
          </a:r>
        </a:p>
      </dsp:txBody>
      <dsp:txXfrm>
        <a:off x="3368321" y="196445"/>
        <a:ext cx="1391356" cy="1427872"/>
      </dsp:txXfrm>
    </dsp:sp>
    <dsp:sp modelId="{8BDA4B56-3FD4-4E1E-9327-CC6678E46F13}">
      <dsp:nvSpPr>
        <dsp:cNvPr id="0" name=""/>
        <dsp:cNvSpPr/>
      </dsp:nvSpPr>
      <dsp:spPr>
        <a:xfrm>
          <a:off x="1909284" y="910380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522953" y="490165"/>
              </a:moveTo>
              <a:arcTo wR="2154715" hR="2154715" stAng="18565184" swAng="2407726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E4B0F-FD4C-404E-B062-C5A7502F2243}">
      <dsp:nvSpPr>
        <dsp:cNvPr id="0" name=""/>
        <dsp:cNvSpPr/>
      </dsp:nvSpPr>
      <dsp:spPr>
        <a:xfrm>
          <a:off x="4946201" y="3132796"/>
          <a:ext cx="1967674" cy="2019316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중력장</a:t>
          </a:r>
          <a:endParaRPr lang="en-US" altLang="ko-KR" sz="2200" b="1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설정</a:t>
          </a:r>
        </a:p>
      </dsp:txBody>
      <dsp:txXfrm>
        <a:off x="5234360" y="3428518"/>
        <a:ext cx="1391356" cy="1427872"/>
      </dsp:txXfrm>
    </dsp:sp>
    <dsp:sp modelId="{6BF56D71-9CD4-49B6-90CB-26AA4E777908}">
      <dsp:nvSpPr>
        <dsp:cNvPr id="0" name=""/>
        <dsp:cNvSpPr/>
      </dsp:nvSpPr>
      <dsp:spPr>
        <a:xfrm>
          <a:off x="1911494" y="909389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702260" y="4238701"/>
              </a:moveTo>
              <a:arcTo wR="2154715" hR="2154715" stAng="4516732" swAng="1774256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AA011-AEEE-4917-AEFD-8C627E061545}">
      <dsp:nvSpPr>
        <dsp:cNvPr id="0" name=""/>
        <dsp:cNvSpPr/>
      </dsp:nvSpPr>
      <dsp:spPr>
        <a:xfrm>
          <a:off x="1214130" y="3129182"/>
          <a:ext cx="1967674" cy="2019316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구체</a:t>
          </a:r>
          <a:endParaRPr lang="en-US" altLang="ko-KR" sz="2200" b="1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이동</a:t>
          </a:r>
        </a:p>
      </dsp:txBody>
      <dsp:txXfrm>
        <a:off x="1502289" y="3424904"/>
        <a:ext cx="1391356" cy="1427872"/>
      </dsp:txXfrm>
    </dsp:sp>
    <dsp:sp modelId="{92A047D5-A812-4F08-ACC0-9F57F1DF8BF5}">
      <dsp:nvSpPr>
        <dsp:cNvPr id="0" name=""/>
        <dsp:cNvSpPr/>
      </dsp:nvSpPr>
      <dsp:spPr>
        <a:xfrm>
          <a:off x="1911067" y="909464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6095" y="1761972"/>
              </a:moveTo>
              <a:arcTo wR="2154715" hR="2154715" stAng="11430126" swAng="2402760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B419ED-8DBD-4027-A732-89F51DF0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1377A7-75B2-4188-9C25-0A46CB0A21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796575">
            <a:off x="2226105" y="3557075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945025-5B04-4707-9FB7-A32DAE8A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331114" y="2755333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4CD9-F1D7-4684-B83C-D347F7966A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4893E9-9AC6-4B39-8C31-992CC5279E7A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35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F0EBB88B-A95A-463A-9125-269913217D3E}"/>
              </a:ext>
            </a:extLst>
          </p:cNvPr>
          <p:cNvGrpSpPr/>
          <p:nvPr/>
        </p:nvGrpSpPr>
        <p:grpSpPr>
          <a:xfrm>
            <a:off x="2294983" y="327231"/>
            <a:ext cx="6723078" cy="3298971"/>
            <a:chOff x="2465313" y="67113"/>
            <a:chExt cx="6723078" cy="329897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7D83E5-C78D-4159-8E08-C579ED75DD21}"/>
                </a:ext>
              </a:extLst>
            </p:cNvPr>
            <p:cNvGrpSpPr/>
            <p:nvPr/>
          </p:nvGrpSpPr>
          <p:grpSpPr>
            <a:xfrm>
              <a:off x="2465313" y="67113"/>
              <a:ext cx="6723078" cy="3298971"/>
              <a:chOff x="2456924" y="1"/>
              <a:chExt cx="6723078" cy="329897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452F71E-D4A8-4511-B35F-3B6267A09604}"/>
                  </a:ext>
                </a:extLst>
              </p:cNvPr>
              <p:cNvSpPr/>
              <p:nvPr/>
            </p:nvSpPr>
            <p:spPr>
              <a:xfrm>
                <a:off x="5881031" y="1"/>
                <a:ext cx="3298971" cy="329897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8AA6987-18D0-4301-A7F7-D3EA48FEA08E}"/>
                  </a:ext>
                </a:extLst>
              </p:cNvPr>
              <p:cNvSpPr/>
              <p:nvPr/>
            </p:nvSpPr>
            <p:spPr>
              <a:xfrm>
                <a:off x="2456924" y="1"/>
                <a:ext cx="3298971" cy="329897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AEE5C8A-BDCE-4B8B-B0BA-F8D5ECF20E30}"/>
                  </a:ext>
                </a:extLst>
              </p:cNvPr>
              <p:cNvSpPr/>
              <p:nvPr/>
            </p:nvSpPr>
            <p:spPr>
              <a:xfrm>
                <a:off x="2618065" y="2597791"/>
                <a:ext cx="578840" cy="578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AC31FC5-16FC-4FB3-832D-3F9860AF8C4B}"/>
                  </a:ext>
                </a:extLst>
              </p:cNvPr>
              <p:cNvSpPr/>
              <p:nvPr/>
            </p:nvSpPr>
            <p:spPr>
              <a:xfrm>
                <a:off x="6096000" y="2597791"/>
                <a:ext cx="578840" cy="578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68F443E-97DE-44D4-AFC3-0D9913956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67"/>
            <a:stretch/>
          </p:blipFill>
          <p:spPr>
            <a:xfrm>
              <a:off x="2465313" y="1161814"/>
              <a:ext cx="200682" cy="110956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F0DC684-7412-41B8-9899-20AB36A11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67"/>
            <a:stretch/>
          </p:blipFill>
          <p:spPr>
            <a:xfrm rot="10800000">
              <a:off x="8987709" y="1161814"/>
              <a:ext cx="200682" cy="110956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FB134-BC2C-4E67-B1F0-ADF0F290D578}"/>
              </a:ext>
            </a:extLst>
          </p:cNvPr>
          <p:cNvGrpSpPr/>
          <p:nvPr/>
        </p:nvGrpSpPr>
        <p:grpSpPr>
          <a:xfrm>
            <a:off x="3181255" y="4468243"/>
            <a:ext cx="4825397" cy="1346032"/>
            <a:chOff x="3683301" y="2755984"/>
            <a:chExt cx="4825397" cy="134603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9FBB44F-2F07-423A-B117-AE46FEB5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920E4A2-967B-4831-B3A4-47119C4F1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3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0281" y="2117355"/>
            <a:ext cx="11539764" cy="4675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28C15-1DD8-4B5B-A9E0-C05202E5B710}"/>
              </a:ext>
            </a:extLst>
          </p:cNvPr>
          <p:cNvSpPr txBox="1"/>
          <p:nvPr/>
        </p:nvSpPr>
        <p:spPr>
          <a:xfrm>
            <a:off x="1470211" y="962644"/>
            <a:ext cx="8875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latin typeface="Gill Sans MT Condensed" panose="020B0506020104020203" pitchFamily="34" charset="0"/>
              </a:rPr>
              <a:t>PartyBall</a:t>
            </a:r>
            <a:endParaRPr lang="ko-KR" altLang="en-US" sz="166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A8742-925B-4F08-BB50-B8B6D5A561D8}"/>
              </a:ext>
            </a:extLst>
          </p:cNvPr>
          <p:cNvGrpSpPr/>
          <p:nvPr/>
        </p:nvGrpSpPr>
        <p:grpSpPr>
          <a:xfrm>
            <a:off x="445175" y="1740672"/>
            <a:ext cx="11816080" cy="2418080"/>
            <a:chOff x="213360" y="1703070"/>
            <a:chExt cx="11816080" cy="241808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F5C6AA-0D59-40B9-9A38-A1042787CF52}"/>
                </a:ext>
              </a:extLst>
            </p:cNvPr>
            <p:cNvSpPr/>
            <p:nvPr/>
          </p:nvSpPr>
          <p:spPr>
            <a:xfrm>
              <a:off x="213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A809F9-F73D-404B-BE05-77352522D2BB}"/>
                </a:ext>
              </a:extLst>
            </p:cNvPr>
            <p:cNvSpPr/>
            <p:nvPr/>
          </p:nvSpPr>
          <p:spPr>
            <a:xfrm>
              <a:off x="3346027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FE688B-048F-4060-81CC-64FB0DF25CBD}"/>
                </a:ext>
              </a:extLst>
            </p:cNvPr>
            <p:cNvSpPr/>
            <p:nvPr/>
          </p:nvSpPr>
          <p:spPr>
            <a:xfrm>
              <a:off x="6478694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ABE1F1-B379-498E-BF12-C1207C2F3590}"/>
                </a:ext>
              </a:extLst>
            </p:cNvPr>
            <p:cNvSpPr/>
            <p:nvPr/>
          </p:nvSpPr>
          <p:spPr>
            <a:xfrm>
              <a:off x="9611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25086-705A-4ADA-A8BC-B5731259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56" y="2433827"/>
            <a:ext cx="1828800" cy="1914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CAD4-8BEF-426F-9231-E2971401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8" y="2126993"/>
            <a:ext cx="1704121" cy="2133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D791E-197E-462A-BEF2-9E31989C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73" y="2219960"/>
            <a:ext cx="2174790" cy="212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4F08C-DF24-4C8D-A387-53391FEA3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55"/>
          <a:stretch/>
        </p:blipFill>
        <p:spPr>
          <a:xfrm>
            <a:off x="9674860" y="2516534"/>
            <a:ext cx="2260271" cy="2005846"/>
          </a:xfrm>
          <a:prstGeom prst="rect">
            <a:avLst/>
          </a:prstGeom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1189395" y="-876381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62608" y="193632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930968-A1ED-468F-ABAF-F50A5F87E5F9}"/>
              </a:ext>
            </a:extLst>
          </p:cNvPr>
          <p:cNvGrpSpPr/>
          <p:nvPr/>
        </p:nvGrpSpPr>
        <p:grpSpPr>
          <a:xfrm>
            <a:off x="2268071" y="1071282"/>
            <a:ext cx="7922558" cy="4020671"/>
            <a:chOff x="2268071" y="1071282"/>
            <a:chExt cx="7922558" cy="40206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8EDEB7-59B2-497B-82F2-373D1568F7F7}"/>
                </a:ext>
              </a:extLst>
            </p:cNvPr>
            <p:cNvSpPr/>
            <p:nvPr/>
          </p:nvSpPr>
          <p:spPr>
            <a:xfrm>
              <a:off x="2268071" y="1071282"/>
              <a:ext cx="7655858" cy="402067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  <a:gs pos="28000">
                  <a:schemeClr val="tx1">
                    <a:lumMod val="85000"/>
                    <a:lumOff val="1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B0C46-5E0A-4B32-B582-F8D112DC1152}"/>
                </a:ext>
              </a:extLst>
            </p:cNvPr>
            <p:cNvSpPr txBox="1"/>
            <p:nvPr/>
          </p:nvSpPr>
          <p:spPr>
            <a:xfrm>
              <a:off x="2767853" y="2204454"/>
              <a:ext cx="74227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사람들을 반겨주었습니다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 밤마다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주마다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사람처럼 놀고 싶었습니다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달마다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이제 나가고 싶습니다</a:t>
              </a:r>
              <a:r>
                <a:rPr lang="en-US" altLang="ko-KR" sz="36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자유롭게 살기 위해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..</a:t>
              </a:r>
              <a:endParaRPr lang="ko-KR" altLang="en-US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0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9A854-C655-4929-8204-83356276965A}"/>
              </a:ext>
            </a:extLst>
          </p:cNvPr>
          <p:cNvGrpSpPr/>
          <p:nvPr/>
        </p:nvGrpSpPr>
        <p:grpSpPr>
          <a:xfrm>
            <a:off x="2465313" y="67113"/>
            <a:ext cx="6723078" cy="6727971"/>
            <a:chOff x="2456924" y="1"/>
            <a:chExt cx="6723078" cy="67279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05DF64E-C0B6-4FFD-B275-B6928EDB3174}"/>
                </a:ext>
              </a:extLst>
            </p:cNvPr>
            <p:cNvSpPr/>
            <p:nvPr/>
          </p:nvSpPr>
          <p:spPr>
            <a:xfrm>
              <a:off x="2456925" y="342900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BB5E173-77E5-4A3E-89D0-7AA816547D5D}"/>
                </a:ext>
              </a:extLst>
            </p:cNvPr>
            <p:cNvSpPr/>
            <p:nvPr/>
          </p:nvSpPr>
          <p:spPr>
            <a:xfrm>
              <a:off x="5881031" y="3429000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8FE543-D60D-48AB-AA7E-3BB355995750}"/>
                </a:ext>
              </a:extLst>
            </p:cNvPr>
            <p:cNvSpPr/>
            <p:nvPr/>
          </p:nvSpPr>
          <p:spPr>
            <a:xfrm>
              <a:off x="5881031" y="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7D73D3-E96B-429B-AA1B-FA735A01DDF8}"/>
                </a:ext>
              </a:extLst>
            </p:cNvPr>
            <p:cNvSpPr/>
            <p:nvPr/>
          </p:nvSpPr>
          <p:spPr>
            <a:xfrm>
              <a:off x="2456924" y="1"/>
              <a:ext cx="3298971" cy="3298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EC424D6-0EA4-4E4E-902B-A21B54F170F0}"/>
                </a:ext>
              </a:extLst>
            </p:cNvPr>
            <p:cNvSpPr/>
            <p:nvPr/>
          </p:nvSpPr>
          <p:spPr>
            <a:xfrm>
              <a:off x="2618065" y="601910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2CB7FE-F456-45E1-9DD6-8AB1E44D2772}"/>
                </a:ext>
              </a:extLst>
            </p:cNvPr>
            <p:cNvSpPr/>
            <p:nvPr/>
          </p:nvSpPr>
          <p:spPr>
            <a:xfrm>
              <a:off x="2618065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540BAEB-9A05-44B6-B5E5-FF554042F4BE}"/>
                </a:ext>
              </a:extLst>
            </p:cNvPr>
            <p:cNvSpPr/>
            <p:nvPr/>
          </p:nvSpPr>
          <p:spPr>
            <a:xfrm>
              <a:off x="6096000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C2FC3F-FEFD-4D08-A14D-9C59152D31D5}"/>
                </a:ext>
              </a:extLst>
            </p:cNvPr>
            <p:cNvSpPr/>
            <p:nvPr/>
          </p:nvSpPr>
          <p:spPr>
            <a:xfrm>
              <a:off x="6096000" y="6028888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490B06-BB7B-4570-9658-32CD9322BDCC}"/>
              </a:ext>
            </a:extLst>
          </p:cNvPr>
          <p:cNvSpPr/>
          <p:nvPr/>
        </p:nvSpPr>
        <p:spPr>
          <a:xfrm>
            <a:off x="11397842" y="139818"/>
            <a:ext cx="578840" cy="578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E6A878-837D-44CB-8E82-79A107ED592B}"/>
              </a:ext>
            </a:extLst>
          </p:cNvPr>
          <p:cNvGrpSpPr/>
          <p:nvPr/>
        </p:nvGrpSpPr>
        <p:grpSpPr>
          <a:xfrm>
            <a:off x="11580571" y="250272"/>
            <a:ext cx="213382" cy="357932"/>
            <a:chOff x="10461071" y="718658"/>
            <a:chExt cx="390088" cy="654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B694CC-D970-4721-8321-40A840389E76}"/>
                </a:ext>
              </a:extLst>
            </p:cNvPr>
            <p:cNvSpPr/>
            <p:nvPr/>
          </p:nvSpPr>
          <p:spPr>
            <a:xfrm>
              <a:off x="10461071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19018A-9D19-4BC6-B066-6B0A812D5DF9}"/>
                </a:ext>
              </a:extLst>
            </p:cNvPr>
            <p:cNvSpPr/>
            <p:nvPr/>
          </p:nvSpPr>
          <p:spPr>
            <a:xfrm>
              <a:off x="10708546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27E8CA0-F34D-42C4-BB47-DBA27922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2465313" y="1161814"/>
            <a:ext cx="200682" cy="11095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006D4A-C03A-41B7-88E7-D5EBA83F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987709" y="1161814"/>
            <a:ext cx="200682" cy="11095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05EEBF-4B45-4957-A237-D9B6E8F7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597577" y="3863069"/>
            <a:ext cx="200682" cy="1109568"/>
          </a:xfrm>
          <a:prstGeom prst="rect">
            <a:avLst/>
          </a:prstGeom>
        </p:spPr>
      </p:pic>
      <p:sp>
        <p:nvSpPr>
          <p:cNvPr id="25" name="부분 원형 24">
            <a:extLst>
              <a:ext uri="{FF2B5EF4-FFF2-40B4-BE49-F238E27FC236}">
                <a16:creationId xmlns:a16="http://schemas.microsoft.com/office/drawing/2014/main" id="{56DD9C64-BC14-429F-A0BF-F7DFBE5DBEC4}"/>
              </a:ext>
            </a:extLst>
          </p:cNvPr>
          <p:cNvSpPr/>
          <p:nvPr/>
        </p:nvSpPr>
        <p:spPr>
          <a:xfrm>
            <a:off x="1843799" y="2887055"/>
            <a:ext cx="1231148" cy="1231148"/>
          </a:xfrm>
          <a:prstGeom prst="pie">
            <a:avLst>
              <a:gd name="adj1" fmla="val 0"/>
              <a:gd name="adj2" fmla="val 5382094"/>
            </a:avLst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7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B14CDFC-00C8-4907-9BE1-906AB8433102}"/>
              </a:ext>
            </a:extLst>
          </p:cNvPr>
          <p:cNvGrpSpPr/>
          <p:nvPr/>
        </p:nvGrpSpPr>
        <p:grpSpPr>
          <a:xfrm>
            <a:off x="1795128" y="424391"/>
            <a:ext cx="8128000" cy="5418667"/>
            <a:chOff x="1795128" y="424391"/>
            <a:chExt cx="8128000" cy="5418667"/>
          </a:xfrm>
        </p:grpSpPr>
        <p:pic>
          <p:nvPicPr>
            <p:cNvPr id="4" name="Picture 2" descr="루프, 무한 무료 아이콘 의 Neu Interface">
              <a:extLst>
                <a:ext uri="{FF2B5EF4-FFF2-40B4-BE49-F238E27FC236}">
                  <a16:creationId xmlns:a16="http://schemas.microsoft.com/office/drawing/2014/main" id="{D6B674CE-3539-4EF6-A92F-E0A422FA9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566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" name="다이어그램 1">
              <a:extLst>
                <a:ext uri="{FF2B5EF4-FFF2-40B4-BE49-F238E27FC236}">
                  <a16:creationId xmlns:a16="http://schemas.microsoft.com/office/drawing/2014/main" id="{3ED1C52E-DEEA-4E29-A43F-0FA1C28D06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41752726"/>
                </p:ext>
              </p:extLst>
            </p:nvPr>
          </p:nvGraphicFramePr>
          <p:xfrm>
            <a:off x="1795128" y="42439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5406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B419ED-8DBD-4027-A732-89F51DF0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1377A7-75B2-4188-9C25-0A46CB0A21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796575">
            <a:off x="2161451" y="3658674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945025-5B04-4707-9FB7-A32DAE8A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546113" y="2688335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4CD9-F1D7-4684-B83C-D347F7966A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4893E9-9AC6-4B39-8C31-992CC5279E7A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6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65636-5DC5-4FFE-9878-65A274FB3605}"/>
              </a:ext>
            </a:extLst>
          </p:cNvPr>
          <p:cNvSpPr txBox="1"/>
          <p:nvPr/>
        </p:nvSpPr>
        <p:spPr>
          <a:xfrm>
            <a:off x="1427876" y="591330"/>
            <a:ext cx="7639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중력의 방향은 모든 셀의 중력의 방향을 좌지우지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파티 볼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재생성 </a:t>
            </a:r>
            <a:r>
              <a:rPr lang="en-US" altLang="ko-KR" dirty="0"/>
              <a:t>– </a:t>
            </a:r>
            <a:r>
              <a:rPr lang="ko-KR" altLang="en-US" dirty="0"/>
              <a:t>재생성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96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4B6F421-E2DB-4144-B2C8-60FDFB8FF60D}"/>
              </a:ext>
            </a:extLst>
          </p:cNvPr>
          <p:cNvSpPr/>
          <p:nvPr/>
        </p:nvSpPr>
        <p:spPr>
          <a:xfrm rot="10800000">
            <a:off x="3251433" y="3782806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0DFD1EB-25EB-41F8-93A6-7237A1B9DF22}"/>
              </a:ext>
            </a:extLst>
          </p:cNvPr>
          <p:cNvSpPr/>
          <p:nvPr/>
        </p:nvSpPr>
        <p:spPr>
          <a:xfrm>
            <a:off x="3251432" y="1694501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CA458-52A2-43FB-80DB-22B9106D0312}"/>
              </a:ext>
            </a:extLst>
          </p:cNvPr>
          <p:cNvSpPr/>
          <p:nvPr/>
        </p:nvSpPr>
        <p:spPr>
          <a:xfrm>
            <a:off x="4105291" y="2577515"/>
            <a:ext cx="291937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CD3A3-B1F1-4C38-ACDE-8594E9C3454B}"/>
              </a:ext>
            </a:extLst>
          </p:cNvPr>
          <p:cNvSpPr/>
          <p:nvPr/>
        </p:nvSpPr>
        <p:spPr>
          <a:xfrm>
            <a:off x="4550888" y="3000323"/>
            <a:ext cx="31878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227012" y="1519072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89B528-3261-4718-BB05-CDA2A5F55064}"/>
              </a:ext>
            </a:extLst>
          </p:cNvPr>
          <p:cNvSpPr/>
          <p:nvPr/>
        </p:nvSpPr>
        <p:spPr>
          <a:xfrm>
            <a:off x="3694020" y="1970795"/>
            <a:ext cx="3298971" cy="329897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ECAA68-9AAB-48BF-8F07-165BE27125E8}"/>
              </a:ext>
            </a:extLst>
          </p:cNvPr>
          <p:cNvSpPr/>
          <p:nvPr/>
        </p:nvSpPr>
        <p:spPr>
          <a:xfrm>
            <a:off x="3855161" y="4568585"/>
            <a:ext cx="578840" cy="578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EF7333-DB52-4EA3-8B8C-9786C4B4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3694020" y="3065496"/>
            <a:ext cx="200682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33C5B-50B6-4C21-A8DA-FEE40BAE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C7C65-9E5A-4540-82D6-00572A23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77B707-2A2F-4B9C-A7AF-BDEA1A0F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824956"/>
            <a:ext cx="6743700" cy="33147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5B19F9-2B3A-4FD7-BACC-D48EC05F7E2A}"/>
              </a:ext>
            </a:extLst>
          </p:cNvPr>
          <p:cNvGrpSpPr/>
          <p:nvPr/>
        </p:nvGrpSpPr>
        <p:grpSpPr>
          <a:xfrm>
            <a:off x="484655" y="-117981"/>
            <a:ext cx="6723078" cy="6720284"/>
            <a:chOff x="2525892" y="122164"/>
            <a:chExt cx="6723078" cy="67202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B227904-4166-4C38-A010-00BD804EC91E}"/>
                </a:ext>
              </a:extLst>
            </p:cNvPr>
            <p:cNvGrpSpPr/>
            <p:nvPr/>
          </p:nvGrpSpPr>
          <p:grpSpPr>
            <a:xfrm>
              <a:off x="2525892" y="122164"/>
              <a:ext cx="6723078" cy="3298971"/>
              <a:chOff x="2465313" y="67113"/>
              <a:chExt cx="6723078" cy="329897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E6A9F3A-EBE7-41DB-80BB-C0A34F5CD136}"/>
                  </a:ext>
                </a:extLst>
              </p:cNvPr>
              <p:cNvGrpSpPr/>
              <p:nvPr/>
            </p:nvGrpSpPr>
            <p:grpSpPr>
              <a:xfrm>
                <a:off x="2465313" y="67113"/>
                <a:ext cx="6723078" cy="3298971"/>
                <a:chOff x="2456924" y="1"/>
                <a:chExt cx="6723078" cy="3298971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49F91A3E-5241-4D70-8309-B16340D13ABB}"/>
                    </a:ext>
                  </a:extLst>
                </p:cNvPr>
                <p:cNvSpPr/>
                <p:nvPr/>
              </p:nvSpPr>
              <p:spPr>
                <a:xfrm>
                  <a:off x="5881031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FF95DC49-4AEF-43BA-9743-66C4E3688FBD}"/>
                    </a:ext>
                  </a:extLst>
                </p:cNvPr>
                <p:cNvSpPr/>
                <p:nvPr/>
              </p:nvSpPr>
              <p:spPr>
                <a:xfrm>
                  <a:off x="2456924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00376494-5531-45D0-8FBC-A76B9ADFF7AC}"/>
                    </a:ext>
                  </a:extLst>
                </p:cNvPr>
                <p:cNvSpPr/>
                <p:nvPr/>
              </p:nvSpPr>
              <p:spPr>
                <a:xfrm>
                  <a:off x="2618065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AB8E50C4-2C43-4A44-9B59-B7ABCD43CCF3}"/>
                    </a:ext>
                  </a:extLst>
                </p:cNvPr>
                <p:cNvSpPr/>
                <p:nvPr/>
              </p:nvSpPr>
              <p:spPr>
                <a:xfrm>
                  <a:off x="6096000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72A3544-679B-4458-BA5D-249A73A802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>
                <a:off x="2465313" y="1161814"/>
                <a:ext cx="200682" cy="110956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D58BDE3-82E0-468A-87D3-2E8B2197B2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 rot="10800000">
                <a:off x="8987709" y="1161814"/>
                <a:ext cx="200682" cy="1109568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B267E54-30CD-45AB-BA36-AF92CBB99DDD}"/>
                </a:ext>
              </a:extLst>
            </p:cNvPr>
            <p:cNvGrpSpPr/>
            <p:nvPr/>
          </p:nvGrpSpPr>
          <p:grpSpPr>
            <a:xfrm>
              <a:off x="2525892" y="3543477"/>
              <a:ext cx="6723078" cy="3298971"/>
              <a:chOff x="2465313" y="67113"/>
              <a:chExt cx="6723078" cy="329897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68D4139-C92D-4841-B7D8-ADAC123202DC}"/>
                  </a:ext>
                </a:extLst>
              </p:cNvPr>
              <p:cNvGrpSpPr/>
              <p:nvPr/>
            </p:nvGrpSpPr>
            <p:grpSpPr>
              <a:xfrm>
                <a:off x="2465313" y="67113"/>
                <a:ext cx="6723078" cy="3298971"/>
                <a:chOff x="2456924" y="1"/>
                <a:chExt cx="6723078" cy="329897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D73B610B-A313-41EC-A276-AC00AD170D8E}"/>
                    </a:ext>
                  </a:extLst>
                </p:cNvPr>
                <p:cNvSpPr/>
                <p:nvPr/>
              </p:nvSpPr>
              <p:spPr>
                <a:xfrm>
                  <a:off x="5881031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28A3939C-A3C9-4795-A080-523742F1AD6B}"/>
                    </a:ext>
                  </a:extLst>
                </p:cNvPr>
                <p:cNvSpPr/>
                <p:nvPr/>
              </p:nvSpPr>
              <p:spPr>
                <a:xfrm>
                  <a:off x="2456924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935DC22-2436-4F59-94BB-530F06A801BB}"/>
                    </a:ext>
                  </a:extLst>
                </p:cNvPr>
                <p:cNvSpPr/>
                <p:nvPr/>
              </p:nvSpPr>
              <p:spPr>
                <a:xfrm>
                  <a:off x="2618065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B863269-6E9B-439B-9474-BAB65264FA2C}"/>
                    </a:ext>
                  </a:extLst>
                </p:cNvPr>
                <p:cNvSpPr/>
                <p:nvPr/>
              </p:nvSpPr>
              <p:spPr>
                <a:xfrm>
                  <a:off x="6096000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18368C2-70D8-4BE2-9837-0D71057FF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>
                <a:off x="2465313" y="1161814"/>
                <a:ext cx="200682" cy="110956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12FC589-6656-422A-88D5-3958267CD3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 rot="10800000">
                <a:off x="8987709" y="1161814"/>
                <a:ext cx="200682" cy="11095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542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566C64A-BDC1-4032-BEEF-B87425F7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7" y="951940"/>
            <a:ext cx="6743700" cy="3314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B5A2D5-DCDC-4957-8997-23F914C4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5706" y="4543094"/>
            <a:ext cx="4822354" cy="13473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F28B1B-B6FD-434B-9E03-2FD9D59C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2295" y="4775753"/>
            <a:ext cx="4822354" cy="13473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22A128-A111-44E7-9DF6-E496917EC0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750920-5B1E-4475-A086-85641C23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65" y="3429000"/>
            <a:ext cx="4822354" cy="1347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F5AC0B-6DF8-4E35-AD88-CB60CC95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3013068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D877EC-ABCB-4F7F-9CF5-A954403E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4775753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EC9346-45FA-4861-B802-748398408D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66765" y="4775753"/>
            <a:ext cx="4822354" cy="1347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FCD12-B917-4843-8ADE-564AC270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7224"/>
            <a:ext cx="6743700" cy="3314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E53E41-D82C-40F3-A839-BF0ED62E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1458059"/>
            <a:ext cx="482235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5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326</Words>
  <Application>Microsoft Office PowerPoint</Application>
  <PresentationFormat>와이드스크린</PresentationFormat>
  <Paragraphs>103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Dongle</vt:lpstr>
      <vt:lpstr>나눔손글씨 중학생</vt:lpstr>
      <vt:lpstr>맑은 고딕</vt:lpstr>
      <vt:lpstr>Arial</vt:lpstr>
      <vt:lpstr>Eras Bold ITC</vt:lpstr>
      <vt:lpstr>Gill Sans MT Condensed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6</cp:revision>
  <dcterms:created xsi:type="dcterms:W3CDTF">2021-10-17T23:39:35Z</dcterms:created>
  <dcterms:modified xsi:type="dcterms:W3CDTF">2021-12-06T15:20:40Z</dcterms:modified>
</cp:coreProperties>
</file>