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8BD66-E6E7-4C45-AB6D-5D322163BA3A}" type="datetimeFigureOut">
              <a:rPr lang="ko-KR" altLang="en-US" smtClean="0"/>
              <a:t>2021-09-11(Sat)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06B7-BE9D-4C70-8440-890E6A85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4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2021-09-11(Sat)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9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2021-09-11(Sat)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2021-09-11(Sat)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7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2021-09-11(Sat)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6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2021-09-11(Sat)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2021-09-11(Sat)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6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2021-09-11(Sat)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2021-09-11(Sat)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5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2021-09-11(Sat)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2021-09-11(Sat)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3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2021-09-11(Sat)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A60C-1338-43DD-9992-72F57E60546C}" type="datetimeFigureOut">
              <a:rPr lang="ko-KR" altLang="en-US" smtClean="0"/>
              <a:t>2021-09-11(Sat)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8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7C7CFAF-9502-4045-A6BC-E84E433D1763}"/>
              </a:ext>
            </a:extLst>
          </p:cNvPr>
          <p:cNvGrpSpPr/>
          <p:nvPr/>
        </p:nvGrpSpPr>
        <p:grpSpPr>
          <a:xfrm>
            <a:off x="13728" y="-33879"/>
            <a:ext cx="9144000" cy="838914"/>
            <a:chOff x="-42884" y="-18669"/>
            <a:chExt cx="9144000" cy="83891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2C8C644-A79B-41A8-8F7A-64FDD7C36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2884" y="-18669"/>
              <a:ext cx="9144000" cy="838914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D40251-4121-4AE3-B38F-194B76D0CE2B}"/>
                </a:ext>
              </a:extLst>
            </p:cNvPr>
            <p:cNvSpPr txBox="1"/>
            <p:nvPr/>
          </p:nvSpPr>
          <p:spPr>
            <a:xfrm>
              <a:off x="7380312" y="247299"/>
              <a:ext cx="166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latin typeface="Matura MT Script Capitals" panose="03020802060602070202" pitchFamily="66" charset="0"/>
                </a:rPr>
                <a:t>Team_Agis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214547-121E-454F-BEF6-A634613A5F21}"/>
              </a:ext>
            </a:extLst>
          </p:cNvPr>
          <p:cNvGrpSpPr/>
          <p:nvPr/>
        </p:nvGrpSpPr>
        <p:grpSpPr>
          <a:xfrm>
            <a:off x="539552" y="1340768"/>
            <a:ext cx="7905001" cy="4912078"/>
            <a:chOff x="449034" y="1797069"/>
            <a:chExt cx="7905001" cy="491207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A7A5465-B4FE-468F-9801-9241DB69575D}"/>
                </a:ext>
              </a:extLst>
            </p:cNvPr>
            <p:cNvGrpSpPr/>
            <p:nvPr/>
          </p:nvGrpSpPr>
          <p:grpSpPr>
            <a:xfrm>
              <a:off x="449034" y="1797069"/>
              <a:ext cx="4898839" cy="4812329"/>
              <a:chOff x="167398" y="188640"/>
              <a:chExt cx="6368265" cy="6173416"/>
            </a:xfrm>
          </p:grpSpPr>
          <p:pic>
            <p:nvPicPr>
              <p:cNvPr id="1026" name="Picture 2" descr="아방스 - 평범한 마을 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398" y="188640"/>
                <a:ext cx="6173416" cy="6173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8CFD714F-CB02-4C75-BD29-0D4075AA08A3}"/>
                  </a:ext>
                </a:extLst>
              </p:cNvPr>
              <p:cNvSpPr/>
              <p:nvPr/>
            </p:nvSpPr>
            <p:spPr>
              <a:xfrm>
                <a:off x="677552" y="278841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3EF184C-6153-4EA5-8ACE-DBC081447AB6}"/>
                  </a:ext>
                </a:extLst>
              </p:cNvPr>
              <p:cNvSpPr/>
              <p:nvPr/>
            </p:nvSpPr>
            <p:spPr>
              <a:xfrm>
                <a:off x="2051720" y="42285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6E1BA966-9D6F-4ED7-87CC-C38C5A980C70}"/>
                  </a:ext>
                </a:extLst>
              </p:cNvPr>
              <p:cNvSpPr/>
              <p:nvPr/>
            </p:nvSpPr>
            <p:spPr>
              <a:xfrm>
                <a:off x="3779912" y="42285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018B370-FC68-4A17-AB18-3D960053033B}"/>
                  </a:ext>
                </a:extLst>
              </p:cNvPr>
              <p:cNvSpPr/>
              <p:nvPr/>
            </p:nvSpPr>
            <p:spPr>
              <a:xfrm>
                <a:off x="4922404" y="71088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BF56031B-67E2-4CB6-8F1B-5629E4BEFEE4}"/>
                  </a:ext>
                </a:extLst>
              </p:cNvPr>
              <p:cNvSpPr/>
              <p:nvPr/>
            </p:nvSpPr>
            <p:spPr>
              <a:xfrm>
                <a:off x="836476" y="270892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4354B51C-B696-4FB3-AA4B-A18B8DA0593A}"/>
                  </a:ext>
                </a:extLst>
              </p:cNvPr>
              <p:cNvSpPr/>
              <p:nvPr/>
            </p:nvSpPr>
            <p:spPr>
              <a:xfrm>
                <a:off x="1331640" y="270892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CEB0D7D-D345-4DD8-A8B3-000A30A1EF0E}"/>
                  </a:ext>
                </a:extLst>
              </p:cNvPr>
              <p:cNvSpPr/>
              <p:nvPr/>
            </p:nvSpPr>
            <p:spPr>
              <a:xfrm>
                <a:off x="2938772" y="284771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8CECCC6-DD4B-420B-9A8B-6C20E240A719}"/>
                  </a:ext>
                </a:extLst>
              </p:cNvPr>
              <p:cNvSpPr/>
              <p:nvPr/>
            </p:nvSpPr>
            <p:spPr>
              <a:xfrm>
                <a:off x="3431259" y="283370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8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C9FBC2-FBB6-4045-9389-B0A63DA6C93A}"/>
                  </a:ext>
                </a:extLst>
              </p:cNvPr>
              <p:cNvSpPr/>
              <p:nvPr/>
            </p:nvSpPr>
            <p:spPr>
              <a:xfrm>
                <a:off x="836476" y="4885316"/>
                <a:ext cx="783196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884478B-66D4-45A7-9105-CC8A7FE27642}"/>
                  </a:ext>
                </a:extLst>
              </p:cNvPr>
              <p:cNvSpPr/>
              <p:nvPr/>
            </p:nvSpPr>
            <p:spPr>
              <a:xfrm>
                <a:off x="2118910" y="3717032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2770153-69EC-4B9A-8509-2D1D04ED4F87}"/>
                  </a:ext>
                </a:extLst>
              </p:cNvPr>
              <p:cNvSpPr/>
              <p:nvPr/>
            </p:nvSpPr>
            <p:spPr>
              <a:xfrm>
                <a:off x="2985688" y="4867734"/>
                <a:ext cx="733604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82D47F0-BB29-4A32-94F5-C5B07D44BC41}"/>
                  </a:ext>
                </a:extLst>
              </p:cNvPr>
              <p:cNvSpPr/>
              <p:nvPr/>
            </p:nvSpPr>
            <p:spPr>
              <a:xfrm>
                <a:off x="4390646" y="3730173"/>
                <a:ext cx="675773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E272DA2-CADD-4464-8B00-EAC2CD029CB6}"/>
                  </a:ext>
                </a:extLst>
              </p:cNvPr>
              <p:cNvSpPr/>
              <p:nvPr/>
            </p:nvSpPr>
            <p:spPr>
              <a:xfrm>
                <a:off x="5085308" y="4509120"/>
                <a:ext cx="735447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CB5F2A9-B817-4C0B-BB7B-4033153E8E53}"/>
                  </a:ext>
                </a:extLst>
              </p:cNvPr>
              <p:cNvSpPr/>
              <p:nvPr/>
            </p:nvSpPr>
            <p:spPr>
              <a:xfrm>
                <a:off x="5806961" y="4527485"/>
                <a:ext cx="688862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14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6633CF0-1100-4318-8994-A5910C843090}"/>
                  </a:ext>
                </a:extLst>
              </p:cNvPr>
              <p:cNvSpPr/>
              <p:nvPr/>
            </p:nvSpPr>
            <p:spPr>
              <a:xfrm>
                <a:off x="5085307" y="5183560"/>
                <a:ext cx="714912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15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B4B3475-EE08-4905-8DED-7DCCB1D6A93B}"/>
                  </a:ext>
                </a:extLst>
              </p:cNvPr>
              <p:cNvSpPr/>
              <p:nvPr/>
            </p:nvSpPr>
            <p:spPr>
              <a:xfrm>
                <a:off x="5800217" y="5201925"/>
                <a:ext cx="735446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967CD44-E777-4E0A-995E-493B70A4B6A1}"/>
                </a:ext>
              </a:extLst>
            </p:cNvPr>
            <p:cNvGrpSpPr/>
            <p:nvPr/>
          </p:nvGrpSpPr>
          <p:grpSpPr>
            <a:xfrm>
              <a:off x="5377502" y="1797069"/>
              <a:ext cx="2976533" cy="4912078"/>
              <a:chOff x="6243328" y="421225"/>
              <a:chExt cx="3195702" cy="6126936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7F523349-2302-466C-9194-A8CBFA4A521D}"/>
                  </a:ext>
                </a:extLst>
              </p:cNvPr>
              <p:cNvSpPr/>
              <p:nvPr/>
            </p:nvSpPr>
            <p:spPr>
              <a:xfrm>
                <a:off x="6858653" y="421225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6C8D919-0449-4E92-B0CE-5BCDCCEB7835}"/>
                  </a:ext>
                </a:extLst>
              </p:cNvPr>
              <p:cNvSpPr/>
              <p:nvPr/>
            </p:nvSpPr>
            <p:spPr>
              <a:xfrm>
                <a:off x="6858653" y="84347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19275A9-9B8E-4DAD-870F-6F9B3626A0C1}"/>
                  </a:ext>
                </a:extLst>
              </p:cNvPr>
              <p:cNvSpPr/>
              <p:nvPr/>
            </p:nvSpPr>
            <p:spPr>
              <a:xfrm>
                <a:off x="6858653" y="1260453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5CA3797-F24A-4952-B66F-0856B2B892AD}"/>
                  </a:ext>
                </a:extLst>
              </p:cNvPr>
              <p:cNvSpPr/>
              <p:nvPr/>
            </p:nvSpPr>
            <p:spPr>
              <a:xfrm>
                <a:off x="6851938" y="1694186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DF5E5CC-A8F7-4D28-8C38-D9CABB14CB37}"/>
                  </a:ext>
                </a:extLst>
              </p:cNvPr>
              <p:cNvSpPr/>
              <p:nvPr/>
            </p:nvSpPr>
            <p:spPr>
              <a:xfrm>
                <a:off x="6862092" y="210306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AD18346-218B-4142-B16E-7A927C9336F3}"/>
                  </a:ext>
                </a:extLst>
              </p:cNvPr>
              <p:cNvSpPr/>
              <p:nvPr/>
            </p:nvSpPr>
            <p:spPr>
              <a:xfrm>
                <a:off x="6854869" y="251047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AA9133BE-EE6A-4644-822D-CC97D0F58C02}"/>
                  </a:ext>
                </a:extLst>
              </p:cNvPr>
              <p:cNvSpPr/>
              <p:nvPr/>
            </p:nvSpPr>
            <p:spPr>
              <a:xfrm>
                <a:off x="6862092" y="293532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8CBD57D-F1B0-49A9-AD26-5A2B927CC22B}"/>
                  </a:ext>
                </a:extLst>
              </p:cNvPr>
              <p:cNvSpPr/>
              <p:nvPr/>
            </p:nvSpPr>
            <p:spPr>
              <a:xfrm>
                <a:off x="6858653" y="342900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8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DD88397-6035-45F4-A0DF-7F39EAE9A512}"/>
                  </a:ext>
                </a:extLst>
              </p:cNvPr>
              <p:cNvSpPr/>
              <p:nvPr/>
            </p:nvSpPr>
            <p:spPr>
              <a:xfrm>
                <a:off x="6858653" y="384662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04C77AE-6E7E-409C-BE07-037375416670}"/>
                  </a:ext>
                </a:extLst>
              </p:cNvPr>
              <p:cNvSpPr/>
              <p:nvPr/>
            </p:nvSpPr>
            <p:spPr>
              <a:xfrm>
                <a:off x="6696834" y="4275457"/>
                <a:ext cx="541171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EE77F31-69F2-4934-B147-CD1BC2BFE264}"/>
                  </a:ext>
                </a:extLst>
              </p:cNvPr>
              <p:cNvSpPr/>
              <p:nvPr/>
            </p:nvSpPr>
            <p:spPr>
              <a:xfrm>
                <a:off x="6696834" y="4878334"/>
                <a:ext cx="541171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E5E20EB3-34C3-4353-B05B-5AA4D866C56A}"/>
                  </a:ext>
                </a:extLst>
              </p:cNvPr>
              <p:cNvSpPr/>
              <p:nvPr/>
            </p:nvSpPr>
            <p:spPr>
              <a:xfrm>
                <a:off x="6661734" y="5461220"/>
                <a:ext cx="577767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2CB56E5-6A96-40C3-B468-BCE25FA3896E}"/>
                  </a:ext>
                </a:extLst>
              </p:cNvPr>
              <p:cNvSpPr/>
              <p:nvPr/>
            </p:nvSpPr>
            <p:spPr>
              <a:xfrm>
                <a:off x="6243328" y="6044105"/>
                <a:ext cx="577765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74ACD6D-6ECF-411A-856D-856D28459A71}"/>
                  </a:ext>
                </a:extLst>
              </p:cNvPr>
              <p:cNvSpPr/>
              <p:nvPr/>
            </p:nvSpPr>
            <p:spPr>
              <a:xfrm>
                <a:off x="7021647" y="6007374"/>
                <a:ext cx="577767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F40052-D8D3-47CE-8C91-F13479075EB6}"/>
                  </a:ext>
                </a:extLst>
              </p:cNvPr>
              <p:cNvSpPr txBox="1"/>
              <p:nvPr/>
            </p:nvSpPr>
            <p:spPr>
              <a:xfrm>
                <a:off x="6753454" y="6046551"/>
                <a:ext cx="214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~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01E4A6-5EEF-462F-BB7B-8BAC5917B356}"/>
                  </a:ext>
                </a:extLst>
              </p:cNvPr>
              <p:cNvSpPr txBox="1"/>
              <p:nvPr/>
            </p:nvSpPr>
            <p:spPr>
              <a:xfrm>
                <a:off x="7238002" y="476672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농부 집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0DA44B-9AA2-4567-892B-21359570CD41}"/>
                  </a:ext>
                </a:extLst>
              </p:cNvPr>
              <p:cNvSpPr txBox="1"/>
              <p:nvPr/>
            </p:nvSpPr>
            <p:spPr>
              <a:xfrm>
                <a:off x="7238002" y="866401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백수 집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AB4848-C935-43EC-9FBE-E91E4789E81E}"/>
                  </a:ext>
                </a:extLst>
              </p:cNvPr>
              <p:cNvSpPr txBox="1"/>
              <p:nvPr/>
            </p:nvSpPr>
            <p:spPr>
              <a:xfrm>
                <a:off x="7189486" y="1298539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정육점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07413E-8B17-4806-95A9-EDDC6664CBC6}"/>
                  </a:ext>
                </a:extLst>
              </p:cNvPr>
              <p:cNvSpPr txBox="1"/>
              <p:nvPr/>
            </p:nvSpPr>
            <p:spPr>
              <a:xfrm>
                <a:off x="7192344" y="1715983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정육점 사장 집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2186008-BC6A-4A29-88CA-B82E913EE6CE}"/>
                  </a:ext>
                </a:extLst>
              </p:cNvPr>
              <p:cNvSpPr txBox="1"/>
              <p:nvPr/>
            </p:nvSpPr>
            <p:spPr>
              <a:xfrm>
                <a:off x="7146685" y="2128469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마을 이장 집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마켓 사장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BC8C6A-65D4-4036-A5FF-4CF79D66A91B}"/>
                  </a:ext>
                </a:extLst>
              </p:cNvPr>
              <p:cNvSpPr txBox="1"/>
              <p:nvPr/>
            </p:nvSpPr>
            <p:spPr>
              <a:xfrm>
                <a:off x="7189486" y="2531898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마켓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EB0E07-40C9-4D35-8CC4-72638C8EF086}"/>
                  </a:ext>
                </a:extLst>
              </p:cNvPr>
              <p:cNvSpPr txBox="1"/>
              <p:nvPr/>
            </p:nvSpPr>
            <p:spPr>
              <a:xfrm>
                <a:off x="7139970" y="2935327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주인공 집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66D5FA4-6AAF-471C-A5F4-C437C54415C8}"/>
                  </a:ext>
                </a:extLst>
              </p:cNvPr>
              <p:cNvSpPr txBox="1"/>
              <p:nvPr/>
            </p:nvSpPr>
            <p:spPr>
              <a:xfrm>
                <a:off x="7139970" y="3417240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꽃집 아가씨 집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8911FA-7972-415E-9D14-DDC61FD0F1E9}"/>
                  </a:ext>
                </a:extLst>
              </p:cNvPr>
              <p:cNvSpPr txBox="1"/>
              <p:nvPr/>
            </p:nvSpPr>
            <p:spPr>
              <a:xfrm>
                <a:off x="7189486" y="3843891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마을 회관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77A8E5E-AE33-455F-85E0-D7DC07B88DE0}"/>
                  </a:ext>
                </a:extLst>
              </p:cNvPr>
              <p:cNvSpPr txBox="1"/>
              <p:nvPr/>
            </p:nvSpPr>
            <p:spPr>
              <a:xfrm>
                <a:off x="7238002" y="4350782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/>
                  <a:t>세쌍둥이</a:t>
                </a:r>
                <a:r>
                  <a:rPr lang="ko-KR" altLang="en-US" sz="1100" dirty="0"/>
                  <a:t> 집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033546-FFE3-4AAE-81DA-41EC45F571D6}"/>
                  </a:ext>
                </a:extLst>
              </p:cNvPr>
              <p:cNvSpPr txBox="1"/>
              <p:nvPr/>
            </p:nvSpPr>
            <p:spPr>
              <a:xfrm>
                <a:off x="7269814" y="4953848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병원 및 의사 집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29CC65-A492-432A-86A8-9690E4A39D21}"/>
                  </a:ext>
                </a:extLst>
              </p:cNvPr>
              <p:cNvSpPr txBox="1"/>
              <p:nvPr/>
            </p:nvSpPr>
            <p:spPr>
              <a:xfrm>
                <a:off x="7269814" y="5552666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고아원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910789-0181-4F5A-95F6-44854C32C276}"/>
                  </a:ext>
                </a:extLst>
              </p:cNvPr>
              <p:cNvSpPr txBox="1"/>
              <p:nvPr/>
            </p:nvSpPr>
            <p:spPr>
              <a:xfrm>
                <a:off x="7564844" y="6125654"/>
                <a:ext cx="1874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고아원 아이들 숙소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B2B146-175F-4A30-A499-DC63FC5A4412}"/>
              </a:ext>
            </a:extLst>
          </p:cNvPr>
          <p:cNvSpPr txBox="1"/>
          <p:nvPr/>
        </p:nvSpPr>
        <p:spPr>
          <a:xfrm>
            <a:off x="499115" y="21612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11196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3390460" cy="501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2B9D10F-57AA-414F-AC8C-91B81BFCDE64}"/>
              </a:ext>
            </a:extLst>
          </p:cNvPr>
          <p:cNvGrpSpPr/>
          <p:nvPr/>
        </p:nvGrpSpPr>
        <p:grpSpPr>
          <a:xfrm>
            <a:off x="0" y="0"/>
            <a:ext cx="9144000" cy="838914"/>
            <a:chOff x="-42884" y="-18669"/>
            <a:chExt cx="9144000" cy="8389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C9DA3AD-7EF6-468C-A2DC-1C446E897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2884" y="-18669"/>
              <a:ext cx="9144000" cy="83891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D29A5C-7B26-4D12-9137-CC90EFE3E9B9}"/>
                </a:ext>
              </a:extLst>
            </p:cNvPr>
            <p:cNvSpPr txBox="1"/>
            <p:nvPr/>
          </p:nvSpPr>
          <p:spPr>
            <a:xfrm>
              <a:off x="7380312" y="247299"/>
              <a:ext cx="166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latin typeface="Matura MT Script Capitals" panose="03020802060602070202" pitchFamily="66" charset="0"/>
                </a:rPr>
                <a:t>Team Agis</a:t>
              </a: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FBE073A-6600-4F59-8BAF-E77F4FBC5A07}"/>
              </a:ext>
            </a:extLst>
          </p:cNvPr>
          <p:cNvSpPr txBox="1"/>
          <p:nvPr/>
        </p:nvSpPr>
        <p:spPr>
          <a:xfrm>
            <a:off x="499115" y="2161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퀘스트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42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EB4F8-D47E-46ED-AEB9-AF15482B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69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74</Words>
  <Application>Microsoft Office PowerPoint</Application>
  <PresentationFormat>화면 슬라이드 쇼(4:3)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Matura MT Script Capitals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유 지호</cp:lastModifiedBy>
  <cp:revision>10</cp:revision>
  <dcterms:created xsi:type="dcterms:W3CDTF">2021-08-31T10:05:27Z</dcterms:created>
  <dcterms:modified xsi:type="dcterms:W3CDTF">2021-09-11T12:40:34Z</dcterms:modified>
</cp:coreProperties>
</file>