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43226-C139-4D0A-A230-0C602D1C5CED}" v="204" dt="2021-12-15T01:43:17.404"/>
    <p1510:client id="{F53E7A2C-A27F-476A-8AA5-C2196DDD71DB}" v="9" dt="2021-12-14T23:26:37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9D25F-C2EC-4041-A983-379909E79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923051-46D2-46EF-8249-4BCE63051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162AD-62BB-425A-B299-FF042FE5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E4A32-5269-4BA5-8C02-A9284FE1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DBB5E-5AB3-4065-9222-69D04F15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7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ECEE1-0843-40B7-A187-8CC2298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C64F6-D8A7-4228-855D-486DAC775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43BD5-D03E-45BF-A78B-16C3BA61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3B3CD-B965-42D4-A764-6627D4C0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8B079-72F7-40D4-929F-FC847FDE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7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EB9DED-99D4-4BA6-8F1C-1D0D9EB39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8D0DC7-55AE-4790-AF17-4E3F7EC54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5CC9D-18DC-40B1-9DA9-186D3C73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DD454E-65F9-4192-8B25-79D472BE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78718D-DD7D-4223-96E7-A638CDE2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8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9529C-BBA4-403D-8DB0-5642DDA0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27E6C-B991-4622-8860-B1893EAF1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E8EEC-156F-4D01-B0A6-B827DAA9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55C1A-116C-45C3-9481-88FC03E3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02E88-CA7C-4709-AE0E-EF7325F8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2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F4626-ADC9-43B3-B522-F26DDB6B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279A5-C497-43DC-9974-C4394C37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2D86A-6D94-4C59-AE18-57ACE77A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2AE6F-9F07-45A7-9024-5CB820C9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87171-A876-4248-BB67-C2960DA7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1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FD79-2FF8-4034-8A9A-3022C662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769BF-D543-4FEB-8F42-8DA758926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F900AB-0C10-4BBB-83F1-A8F58BF3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3A8266-BE88-4A82-A2C9-FEF7DF1C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D4996-8EB0-4F8D-949B-193A8CBF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FDB59-C887-4F04-8D21-D10AE042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26AF5-3995-4581-874A-B9ED6034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DF45D-A6E3-4FE6-BC21-FA90ADE5C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6F7054-F07A-4C37-8818-91AD20ED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C29686-988E-4BE2-BD58-F3361BEB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F1C645-3D78-4CD4-9C05-36A6D9691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C7309F-8C64-40A4-8F60-7A2325020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6300CA-0455-4074-929F-63F38C3D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E9EC99-E98D-4D3B-8AB8-58064C54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CB168-25B4-4500-9368-DC35C7F0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8286B6-DB0B-4F00-8C9D-282D93CE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60ABD0-5324-4058-946F-126B09B0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2D09C7-D931-4630-B96C-EC0BBD6D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79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93935-F577-4976-A0B4-F6DFD352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0BBE5A-AF00-4AF6-8262-6D5637AF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E5540-59D6-49CE-A44C-98CB60EA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96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0E57F-9CB2-405E-8255-3D4EF3DE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EAB0E-E5D1-45D1-A69E-EA19EE001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52B00-DA8D-458E-8D11-C3311282C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5DEB6-4959-46A9-9092-9927F3DB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B4313-894F-41E6-B866-1C18BC18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FD6108-9AA2-453B-8688-552DD734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5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D521E-BD7A-4126-8906-253D28D0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CE7EB3-0FE9-4706-90B7-23467119D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1F9877-25FA-4411-8DC4-4EDB2D1C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A8ED40-8ECE-4A4C-A0BA-69C40C7C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356F26-AA2D-487C-92AF-CC918696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C9E77-D519-41D6-95B1-19988B2E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0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649786-C12E-4504-94F4-D55B3F24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027F0-D25E-4D67-A222-6746DB5C1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A7446-D775-404B-95A0-DB4DB1428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08FB-89E9-4023-9DD5-342CA7859E51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42B73-FB48-4E17-B3E7-B6927EC76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B3F65-F8C1-4DED-998E-FC1168BD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FB477-8B08-48C6-BCB9-5E8444717F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03ad4a8e8f7310f3/project/Project_Agis/Jagu_Agis/Documents/PartyBall/PartyBall'sStages.xls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file:///C:\Users\nsh39\OneDrive\project\Jagu_Agis\Documents\PartyBall\ProjectPartyBall.docx" TargetMode="Externa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벽돌, 건축자재이(가) 표시된 사진&#10;&#10;자동 생성된 설명">
            <a:extLst>
              <a:ext uri="{FF2B5EF4-FFF2-40B4-BE49-F238E27FC236}">
                <a16:creationId xmlns:a16="http://schemas.microsoft.com/office/drawing/2014/main" id="{3A91728B-0692-4C89-BE40-02A2108CC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C154B5E-8981-45F5-9053-9DB4EE50A7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B1D6F-7FD0-4B96-8721-62679B4D3CFD}"/>
              </a:ext>
            </a:extLst>
          </p:cNvPr>
          <p:cNvSpPr txBox="1"/>
          <p:nvPr/>
        </p:nvSpPr>
        <p:spPr>
          <a:xfrm>
            <a:off x="1858433" y="711200"/>
            <a:ext cx="8648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Project</a:t>
            </a:r>
            <a:r>
              <a:rPr lang="en-US" altLang="ko-KR" sz="7200" b="1" dirty="0">
                <a:solidFill>
                  <a:schemeClr val="bg1"/>
                </a:solidFill>
                <a:effectLst>
                  <a:reflection blurRad="6350" stA="50000" endA="300" endPos="50000" dist="60007" dir="5400000" sy="-100000" algn="bl" rotWithShape="0"/>
                </a:effectLst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_</a:t>
            </a:r>
            <a:r>
              <a:rPr lang="en-US" altLang="ko-KR" sz="72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에스코어 드림 1 Thin" panose="020B0403030302020204" pitchFamily="34" charset="-127"/>
                <a:ea typeface="에스코어 드림 1 Thin" panose="020B0403030302020204" pitchFamily="34" charset="-127"/>
              </a:rPr>
              <a:t>PARTYBALL</a:t>
            </a:r>
            <a:endParaRPr lang="ko-KR" altLang="en-US" sz="7200" dirty="0">
              <a:solidFill>
                <a:schemeClr val="bg1"/>
              </a:solidFill>
              <a:effectLst>
                <a:reflection blurRad="6350" stA="50000" endA="300" endPos="50000" dist="29997" dir="5400000" sy="-100000" algn="bl" rotWithShape="0"/>
              </a:effectLst>
              <a:latin typeface="에스코어 드림 1 Thin" panose="020B0403030302020204" pitchFamily="34" charset="-127"/>
              <a:ea typeface="에스코어 드림 1 Thin" panose="020B0403030302020204" pitchFamily="34" charset="-127"/>
            </a:endParaRPr>
          </a:p>
        </p:txBody>
      </p:sp>
      <p:pic>
        <p:nvPicPr>
          <p:cNvPr id="9" name="그림 8" descr="창문이(가) 표시된 사진&#10;&#10;자동 생성된 설명">
            <a:extLst>
              <a:ext uri="{FF2B5EF4-FFF2-40B4-BE49-F238E27FC236}">
                <a16:creationId xmlns:a16="http://schemas.microsoft.com/office/drawing/2014/main" id="{1707AFF6-71F5-4AC1-ACE4-6F267B952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238" y="2337276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6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4636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5161A6-EF6D-489F-BCDF-220F1367CF67}"/>
              </a:ext>
            </a:extLst>
          </p:cNvPr>
          <p:cNvSpPr/>
          <p:nvPr/>
        </p:nvSpPr>
        <p:spPr>
          <a:xfrm>
            <a:off x="282204" y="1435150"/>
            <a:ext cx="11627224" cy="52973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E24341-6C96-4446-955D-5572379BA2D7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D35B3-0EAB-4748-BEA7-D9BFB95C430C}"/>
              </a:ext>
            </a:extLst>
          </p:cNvPr>
          <p:cNvSpPr txBox="1"/>
          <p:nvPr/>
        </p:nvSpPr>
        <p:spPr>
          <a:xfrm>
            <a:off x="236243" y="235484"/>
            <a:ext cx="2943434" cy="714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1) 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게임 </a:t>
            </a:r>
            <a:r>
              <a:rPr lang="ko-KR" altLang="en-US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개요</a:t>
            </a:r>
            <a:endParaRPr lang="ko-KR" altLang="ko-KR" sz="4000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4FD3E30-C735-4C9A-8DC5-A415D716B5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58584" b="19940"/>
          <a:stretch/>
        </p:blipFill>
        <p:spPr>
          <a:xfrm>
            <a:off x="417069" y="4021061"/>
            <a:ext cx="3433062" cy="2087639"/>
          </a:xfrm>
          <a:prstGeom prst="roundRect">
            <a:avLst>
              <a:gd name="adj" fmla="val 7178"/>
            </a:avLst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A3BEE8C-870D-4C42-927E-31F7A073A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365" y="3968074"/>
            <a:ext cx="7803566" cy="2232354"/>
          </a:xfrm>
          <a:prstGeom prst="roundRect">
            <a:avLst>
              <a:gd name="adj" fmla="val 28154"/>
            </a:avLst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DAE3E34-AC30-47CA-8F8C-0BBB95833A3D}"/>
              </a:ext>
            </a:extLst>
          </p:cNvPr>
          <p:cNvSpPr txBox="1"/>
          <p:nvPr/>
        </p:nvSpPr>
        <p:spPr>
          <a:xfrm>
            <a:off x="236242" y="1460914"/>
            <a:ext cx="7973037" cy="1931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 Project_PartyBall</a:t>
            </a:r>
            <a:r>
              <a:rPr lang="ko-KR" altLang="ko-KR" sz="4000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이란</a:t>
            </a:r>
            <a:r>
              <a:rPr lang="en-US" altLang="ko-KR" sz="4000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?</a:t>
            </a:r>
            <a:endParaRPr lang="ko-KR" altLang="ko-KR" kern="100" dirty="0">
              <a:solidFill>
                <a:schemeClr val="bg1"/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 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플레이어는 </a:t>
            </a:r>
            <a:r>
              <a:rPr lang="ko-KR" altLang="en-US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적은 </a:t>
            </a:r>
            <a:r>
              <a:rPr lang="ko-KR" altLang="en-US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조작으로 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단수 혹은 복수의 공을</a:t>
            </a:r>
            <a:r>
              <a:rPr lang="en-US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한번에</a:t>
            </a:r>
            <a:endParaRPr lang="en-US" altLang="ko-KR" kern="100" dirty="0">
              <a:solidFill>
                <a:schemeClr val="bg1"/>
              </a:solidFill>
              <a:effectLst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 움직여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목표지점으로 보내면 되는</a:t>
            </a:r>
            <a:r>
              <a:rPr lang="en-US" altLang="ko-KR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퍼즐게임이다</a:t>
            </a:r>
            <a:r>
              <a:rPr lang="en-US" altLang="ko-KR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.</a:t>
            </a:r>
            <a:endParaRPr lang="ko-KR" altLang="ko-KR" kern="100" dirty="0">
              <a:solidFill>
                <a:schemeClr val="bg1"/>
              </a:solidFill>
              <a:effectLst/>
              <a:latin typeface="에스코어 드림 7 ExtraBold" panose="020B0803030302020204" pitchFamily="34" charset="-127"/>
              <a:ea typeface="에스코어 드림 7 ExtraBold" panose="020B08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 그러기 위해서는 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플레이어</a:t>
            </a:r>
            <a:r>
              <a:rPr lang="ko-KR" altLang="en-US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가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b="1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실시간으로</a:t>
            </a:r>
            <a:r>
              <a:rPr lang="ko-KR" altLang="ko-KR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 머리를 써서 게임을 클리어 해야 한다</a:t>
            </a:r>
            <a:r>
              <a:rPr lang="en-US" altLang="ko-KR" kern="100" dirty="0">
                <a:solidFill>
                  <a:schemeClr val="bg1"/>
                </a:solidFill>
                <a:effectLst/>
                <a:latin typeface="에스코어 드림 7 ExtraBold" panose="020B0803030302020204" pitchFamily="34" charset="-127"/>
                <a:ea typeface="에스코어 드림 7 ExtraBold" panose="020B0803030302020204" pitchFamily="34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27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4FAA3BF0-D465-40DD-AAB5-93A8F9C2E06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3D71AC4-DEFC-4B58-ACC8-50F8B5B0E8F8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5" name="그림 4" descr="실외, 벽돌, 건축자재이(가) 표시된 사진&#10;&#10;자동 생성된 설명">
                <a:extLst>
                  <a:ext uri="{FF2B5EF4-FFF2-40B4-BE49-F238E27FC236}">
                    <a16:creationId xmlns:a16="http://schemas.microsoft.com/office/drawing/2014/main" id="{3A91728B-0692-4C89-BE40-02A2108CC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C154B5E-8981-45F5-9053-9DB4EE50A76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5AFCF2-13D1-4E4D-B80E-0C1A7216BA83}"/>
                </a:ext>
              </a:extLst>
            </p:cNvPr>
            <p:cNvSpPr/>
            <p:nvPr/>
          </p:nvSpPr>
          <p:spPr>
            <a:xfrm>
              <a:off x="0" y="0"/>
              <a:ext cx="12192000" cy="118533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3E6FC5-8291-4DB1-A75A-90251E224297}"/>
              </a:ext>
            </a:extLst>
          </p:cNvPr>
          <p:cNvSpPr/>
          <p:nvPr/>
        </p:nvSpPr>
        <p:spPr>
          <a:xfrm>
            <a:off x="282204" y="1435150"/>
            <a:ext cx="11627224" cy="52973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5BA390-795A-4381-BFDE-31603014C454}"/>
              </a:ext>
            </a:extLst>
          </p:cNvPr>
          <p:cNvSpPr txBox="1"/>
          <p:nvPr/>
        </p:nvSpPr>
        <p:spPr>
          <a:xfrm>
            <a:off x="276162" y="235484"/>
            <a:ext cx="5702202" cy="714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kern="1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2</a:t>
            </a: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) 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게임</a:t>
            </a: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내 구성요소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소개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2859089-9F6E-4D67-8135-9015833FE8A7}"/>
              </a:ext>
            </a:extLst>
          </p:cNvPr>
          <p:cNvGrpSpPr/>
          <p:nvPr/>
        </p:nvGrpSpPr>
        <p:grpSpPr>
          <a:xfrm>
            <a:off x="6646978" y="1567402"/>
            <a:ext cx="3782506" cy="5032839"/>
            <a:chOff x="6195815" y="1582236"/>
            <a:chExt cx="3782506" cy="5032839"/>
          </a:xfrm>
        </p:grpSpPr>
        <p:pic>
          <p:nvPicPr>
            <p:cNvPr id="29" name="그림 28" descr="텍스트, 옅은이(가) 표시된 사진&#10;&#10;자동 생성된 설명">
              <a:extLst>
                <a:ext uri="{FF2B5EF4-FFF2-40B4-BE49-F238E27FC236}">
                  <a16:creationId xmlns:a16="http://schemas.microsoft.com/office/drawing/2014/main" id="{D5127B58-91E4-4C1D-AB5A-B72706C3C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3550" y="1582236"/>
              <a:ext cx="1015873" cy="1015873"/>
            </a:xfrm>
            <a:prstGeom prst="rect">
              <a:avLst/>
            </a:prstGeom>
          </p:spPr>
        </p:pic>
        <p:pic>
          <p:nvPicPr>
            <p:cNvPr id="31" name="그림 30" descr="벡터그래픽이(가) 표시된 사진&#10;&#10;자동 생성된 설명">
              <a:extLst>
                <a:ext uri="{FF2B5EF4-FFF2-40B4-BE49-F238E27FC236}">
                  <a16:creationId xmlns:a16="http://schemas.microsoft.com/office/drawing/2014/main" id="{A83848DB-3322-4AF7-A25D-0AC14C124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815" y="3255702"/>
              <a:ext cx="1251351" cy="1251351"/>
            </a:xfrm>
            <a:prstGeom prst="rect">
              <a:avLst/>
            </a:prstGeom>
          </p:spPr>
        </p:pic>
        <p:pic>
          <p:nvPicPr>
            <p:cNvPr id="33" name="그림 32" descr="창문이(가) 표시된 사진&#10;&#10;자동 생성된 설명">
              <a:extLst>
                <a:ext uri="{FF2B5EF4-FFF2-40B4-BE49-F238E27FC236}">
                  <a16:creationId xmlns:a16="http://schemas.microsoft.com/office/drawing/2014/main" id="{3A5A09D9-DD6A-4458-968F-EF2A0438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815" y="5033475"/>
              <a:ext cx="1251351" cy="125135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21B6AC-3C02-418A-B1A7-C1CE168BD2CC}"/>
                </a:ext>
              </a:extLst>
            </p:cNvPr>
            <p:cNvSpPr txBox="1"/>
            <p:nvPr/>
          </p:nvSpPr>
          <p:spPr>
            <a:xfrm>
              <a:off x="7600818" y="1628507"/>
              <a:ext cx="2377503" cy="92333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맵에 존재하는 장애물이며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구체의 이동을 방해합니다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68FC0A-34DB-49DE-B26B-C0929F900784}"/>
                </a:ext>
              </a:extLst>
            </p:cNvPr>
            <p:cNvSpPr txBox="1"/>
            <p:nvPr/>
          </p:nvSpPr>
          <p:spPr>
            <a:xfrm>
              <a:off x="7600818" y="3414513"/>
              <a:ext cx="2377503" cy="92333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구체가 이동해야 하는 목적지로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구체가 닿으면 맵을 클리어 합니다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03EEDB-6D2B-472E-84FC-AE688F38CC8C}"/>
                </a:ext>
              </a:extLst>
            </p:cNvPr>
            <p:cNvSpPr txBox="1"/>
            <p:nvPr/>
          </p:nvSpPr>
          <p:spPr>
            <a:xfrm>
              <a:off x="6354401" y="2686150"/>
              <a:ext cx="89832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장애물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D8C5F62-7232-41F8-B2CB-7B43E0B95A61}"/>
                </a:ext>
              </a:extLst>
            </p:cNvPr>
            <p:cNvSpPr txBox="1"/>
            <p:nvPr/>
          </p:nvSpPr>
          <p:spPr>
            <a:xfrm>
              <a:off x="6372327" y="4411692"/>
              <a:ext cx="89832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목적지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FB2685-504F-43AB-A0F8-FA72AFA7E34D}"/>
                </a:ext>
              </a:extLst>
            </p:cNvPr>
            <p:cNvSpPr txBox="1"/>
            <p:nvPr/>
          </p:nvSpPr>
          <p:spPr>
            <a:xfrm>
              <a:off x="6372327" y="6245743"/>
              <a:ext cx="89832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구체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5EC07D-CBFA-48EF-A4AF-A0A1165F7688}"/>
                </a:ext>
              </a:extLst>
            </p:cNvPr>
            <p:cNvSpPr txBox="1"/>
            <p:nvPr/>
          </p:nvSpPr>
          <p:spPr>
            <a:xfrm>
              <a:off x="7600818" y="5164646"/>
              <a:ext cx="2377503" cy="12003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플레이어가 이동시켜야 하는 오브젝트이며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모든 맵에 한 개씩     존재합니다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F0FE072-C899-44E9-9D05-C6D62A9DBC2C}"/>
              </a:ext>
            </a:extLst>
          </p:cNvPr>
          <p:cNvGrpSpPr/>
          <p:nvPr/>
        </p:nvGrpSpPr>
        <p:grpSpPr>
          <a:xfrm>
            <a:off x="576626" y="1492618"/>
            <a:ext cx="4693204" cy="4872924"/>
            <a:chOff x="282204" y="1435150"/>
            <a:chExt cx="4693204" cy="4872924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B5A5EF87-339E-4F14-A6C3-6780B2B3E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235" y="1435150"/>
              <a:ext cx="1979363" cy="197936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6B38B6-5211-4FE0-90AC-C548E3D159E5}"/>
                </a:ext>
              </a:extLst>
            </p:cNvPr>
            <p:cNvSpPr txBox="1"/>
            <p:nvPr/>
          </p:nvSpPr>
          <p:spPr>
            <a:xfrm>
              <a:off x="2832843" y="1674674"/>
              <a:ext cx="2142565" cy="175432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장애물과 플레이어</a:t>
              </a:r>
              <a:endPara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  <a:p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목적지와 중력장을</a:t>
              </a:r>
              <a:endParaRPr lang="en-US" altLang="ko-KR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  <a:p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담는 게임의 맵이며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맵이 복수로 존재할 시 주 맵을 선택할 수 있습니다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3756C31-96AE-4BD1-8045-0FCC596CF288}"/>
                </a:ext>
              </a:extLst>
            </p:cNvPr>
            <p:cNvGrpSpPr/>
            <p:nvPr/>
          </p:nvGrpSpPr>
          <p:grpSpPr>
            <a:xfrm>
              <a:off x="282204" y="4596358"/>
              <a:ext cx="2381371" cy="664278"/>
              <a:chOff x="3683301" y="2755984"/>
              <a:chExt cx="4825397" cy="1346032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0213509-C3D0-4569-9233-7AB91FB8D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3301" y="2755984"/>
                <a:ext cx="4825397" cy="1346032"/>
              </a:xfrm>
              <a:prstGeom prst="rect">
                <a:avLst/>
              </a:prstGeom>
            </p:spPr>
          </p:pic>
          <p:pic>
            <p:nvPicPr>
              <p:cNvPr id="24" name="그림 23" descr="화살이(가) 표시된 사진&#10;&#10;자동 생성된 설명">
                <a:extLst>
                  <a:ext uri="{FF2B5EF4-FFF2-40B4-BE49-F238E27FC236}">
                    <a16:creationId xmlns:a16="http://schemas.microsoft.com/office/drawing/2014/main" id="{8D700576-ACEF-43F1-B026-A4CC29106D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83301" y="2755984"/>
                <a:ext cx="4825397" cy="1346032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B926CB-A599-4CB7-986B-5734570936BC}"/>
                </a:ext>
              </a:extLst>
            </p:cNvPr>
            <p:cNvSpPr txBox="1"/>
            <p:nvPr/>
          </p:nvSpPr>
          <p:spPr>
            <a:xfrm>
              <a:off x="2832841" y="3999750"/>
              <a:ext cx="2142565" cy="230832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드래그를 통해 생성할 수 있으며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화살표 방향으로 구체를 이동시킵니다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 </a:t>
              </a:r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또한 맵이 복수로 존재할 시 주 맵에서 그려진 중력장이 다른 맵에서도 그려집니다</a:t>
              </a:r>
              <a:r>
                <a:rPr lang="en-US" altLang="ko-KR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에스코어 드림 1 Thin" panose="020B0403030302020204" pitchFamily="34" charset="-127"/>
                <a:ea typeface="에스코어 드림 1 Thin" panose="020B0403030302020204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D78A487-8C39-4C31-870B-B6529A5A8A44}"/>
                </a:ext>
              </a:extLst>
            </p:cNvPr>
            <p:cNvSpPr txBox="1"/>
            <p:nvPr/>
          </p:nvSpPr>
          <p:spPr>
            <a:xfrm>
              <a:off x="1045538" y="5386520"/>
              <a:ext cx="89832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중력장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4EFB8AD-4F08-4F56-8D3F-730A12D567D8}"/>
                </a:ext>
              </a:extLst>
            </p:cNvPr>
            <p:cNvSpPr txBox="1"/>
            <p:nvPr/>
          </p:nvSpPr>
          <p:spPr>
            <a:xfrm>
              <a:off x="1045538" y="3318502"/>
              <a:ext cx="898325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에스코어 드림 1 Thin" panose="020B0403030302020204" pitchFamily="34" charset="-127"/>
                  <a:ea typeface="에스코어 드림 1 Thin" panose="020B0403030302020204" pitchFamily="34" charset="-127"/>
                </a:rPr>
                <a:t>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57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4FAA3BF0-D465-40DD-AAB5-93A8F9C2E06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3D71AC4-DEFC-4B58-ACC8-50F8B5B0E8F8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pic>
            <p:nvPicPr>
              <p:cNvPr id="5" name="그림 4" descr="실외, 벽돌, 건축자재이(가) 표시된 사진&#10;&#10;자동 생성된 설명">
                <a:extLst>
                  <a:ext uri="{FF2B5EF4-FFF2-40B4-BE49-F238E27FC236}">
                    <a16:creationId xmlns:a16="http://schemas.microsoft.com/office/drawing/2014/main" id="{3A91728B-0692-4C89-BE40-02A2108CC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C154B5E-8981-45F5-9053-9DB4EE50A76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5AFCF2-13D1-4E4D-B80E-0C1A7216BA83}"/>
                </a:ext>
              </a:extLst>
            </p:cNvPr>
            <p:cNvSpPr/>
            <p:nvPr/>
          </p:nvSpPr>
          <p:spPr>
            <a:xfrm>
              <a:off x="0" y="0"/>
              <a:ext cx="12192000" cy="118533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3E6FC5-8291-4DB1-A75A-90251E224297}"/>
              </a:ext>
            </a:extLst>
          </p:cNvPr>
          <p:cNvSpPr/>
          <p:nvPr/>
        </p:nvSpPr>
        <p:spPr>
          <a:xfrm>
            <a:off x="282204" y="1435150"/>
            <a:ext cx="11627224" cy="52973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5BA390-795A-4381-BFDE-31603014C454}"/>
              </a:ext>
            </a:extLst>
          </p:cNvPr>
          <p:cNvSpPr txBox="1"/>
          <p:nvPr/>
        </p:nvSpPr>
        <p:spPr>
          <a:xfrm>
            <a:off x="282204" y="235484"/>
            <a:ext cx="2943434" cy="714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3) 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게임</a:t>
            </a:r>
            <a:r>
              <a:rPr lang="en-US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4000" kern="100" dirty="0">
                <a:solidFill>
                  <a:schemeClr val="bg1"/>
                </a:solidFill>
                <a:effectLst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Times New Roman" panose="02020603050405020304" pitchFamily="18" charset="0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24942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26" name="Picture 2" descr="Excel 365 무료로 다운 받기 - 2021년 최신 버전">
            <a:hlinkClick r:id="rId3"/>
            <a:extLst>
              <a:ext uri="{FF2B5EF4-FFF2-40B4-BE49-F238E27FC236}">
                <a16:creationId xmlns:a16="http://schemas.microsoft.com/office/drawing/2014/main" id="{69810119-71DE-49AB-8760-D3FCD5520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933" y="2837609"/>
            <a:ext cx="2247900" cy="19716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워드 - 해시넷">
            <a:hlinkClick r:id="rId5" action="ppaction://hlinkfile"/>
            <a:extLst>
              <a:ext uri="{FF2B5EF4-FFF2-40B4-BE49-F238E27FC236}">
                <a16:creationId xmlns:a16="http://schemas.microsoft.com/office/drawing/2014/main" id="{CC6EA0A6-6A07-4EB0-B7EF-38C62E098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393" y="2837609"/>
            <a:ext cx="1971675" cy="19716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29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3D71AC4-DEFC-4B58-ACC8-50F8B5B0E8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그림 4" descr="실외, 벽돌, 건축자재이(가) 표시된 사진&#10;&#10;자동 생성된 설명">
              <a:extLst>
                <a:ext uri="{FF2B5EF4-FFF2-40B4-BE49-F238E27FC236}">
                  <a16:creationId xmlns:a16="http://schemas.microsoft.com/office/drawing/2014/main" id="{3A91728B-0692-4C89-BE40-02A2108C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154B5E-8981-45F5-9053-9DB4EE50A76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767F80-7CA6-4714-B890-AAF7B314A329}"/>
              </a:ext>
            </a:extLst>
          </p:cNvPr>
          <p:cNvSpPr/>
          <p:nvPr/>
        </p:nvSpPr>
        <p:spPr>
          <a:xfrm>
            <a:off x="0" y="0"/>
            <a:ext cx="12192000" cy="11853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68627-1804-4EB7-8309-96FA8B911901}"/>
              </a:ext>
            </a:extLst>
          </p:cNvPr>
          <p:cNvSpPr txBox="1"/>
          <p:nvPr/>
        </p:nvSpPr>
        <p:spPr>
          <a:xfrm>
            <a:off x="541870" y="270304"/>
            <a:ext cx="1059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메이플스토리" panose="02000800000000000000" pitchFamily="2" charset="-127"/>
                <a:ea typeface="메이플스토리" panose="02000800000000000000" pitchFamily="2" charset="-127"/>
              </a:rPr>
              <a:t>총평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0D6EF-5C09-4A9F-8437-74D02EF4D707}"/>
              </a:ext>
            </a:extLst>
          </p:cNvPr>
          <p:cNvSpPr txBox="1"/>
          <p:nvPr/>
        </p:nvSpPr>
        <p:spPr>
          <a:xfrm>
            <a:off x="409675" y="1708293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팀원들의 말말말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70AF0-C9F8-4318-A319-CC052E61F87F}"/>
              </a:ext>
            </a:extLst>
          </p:cNvPr>
          <p:cNvSpPr txBox="1"/>
          <p:nvPr/>
        </p:nvSpPr>
        <p:spPr>
          <a:xfrm>
            <a:off x="409675" y="2641236"/>
            <a:ext cx="10570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남상현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좋은 팀원들이기에 부담도 많이 되었지만 그래도 재밌게 프로젝트를 끝낼 수 있어서 다행인 거 같다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.</a:t>
            </a:r>
          </a:p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	   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만약 다시 한 번 함께 할 기회가 있다면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함께하고 싶다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ea typeface="여기어때 잘난체 OTF" panose="020B0600000101010101" pitchFamily="34" charset="-127"/>
              </a:rPr>
              <a:t>. 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ea typeface="여기어때 잘난체 OTF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B516D-0F30-4DC6-995E-7671F242833B}"/>
              </a:ext>
            </a:extLst>
          </p:cNvPr>
          <p:cNvSpPr txBox="1"/>
          <p:nvPr/>
        </p:nvSpPr>
        <p:spPr>
          <a:xfrm>
            <a:off x="409675" y="3616248"/>
            <a:ext cx="10007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유지호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처음에 기획했던 게임은 스토리도 있어서 기획하기 힘들었지만 결정한 하이퍼 캐주얼 장르라서 </a:t>
            </a:r>
            <a:endParaRPr lang="en-US" altLang="ko-KR" sz="1600" b="0" i="0" dirty="0">
              <a:solidFill>
                <a:srgbClr val="DCDDDE"/>
              </a:solidFill>
              <a:effectLst/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en-US" altLang="ko-KR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	     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전보다 기획이 쉬워져서 좋았다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 </a:t>
            </a:r>
            <a:r>
              <a:rPr lang="ko-KR" altLang="en-US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게임이 참신한 거 같아서 좋은 게임이 나올 거 같았다</a:t>
            </a:r>
            <a:r>
              <a:rPr lang="en-US" altLang="ko-KR" sz="1600" b="0" i="0" dirty="0">
                <a:solidFill>
                  <a:srgbClr val="DCDDDE"/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endParaRPr lang="ko-KR" altLang="en-US" sz="16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7E3C0-B1CC-417C-8EE8-C6ACE99B9642}"/>
              </a:ext>
            </a:extLst>
          </p:cNvPr>
          <p:cNvSpPr txBox="1"/>
          <p:nvPr/>
        </p:nvSpPr>
        <p:spPr>
          <a:xfrm>
            <a:off x="409675" y="4591260"/>
            <a:ext cx="10998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김가윤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lang="ko-KR" alt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팀원들과 커뮤니케이션이 매우 잘 됐다</a:t>
            </a:r>
            <a:r>
              <a:rPr lang="en-US" altLang="ko-KR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 </a:t>
            </a:r>
            <a:r>
              <a:rPr lang="ko-KR" alt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팀의 기획자들이 적극적으로 기획적인 부분을 추진해나갔다</a:t>
            </a:r>
            <a:r>
              <a:rPr lang="en-US" altLang="ko-KR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 </a:t>
            </a:r>
          </a:p>
          <a:p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	      </a:t>
            </a:r>
            <a:r>
              <a:rPr lang="ko-KR" alt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때문에 기획적 부분의 틀이 빠르게 자리잡아</a:t>
            </a:r>
            <a:r>
              <a:rPr lang="en-US" altLang="ko-KR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수월한 환경에서 평탄하게 게임 개발을 이어 나갈 수 있었다</a:t>
            </a:r>
            <a:r>
              <a:rPr lang="en-US" altLang="ko-KR" sz="1600" b="0" i="0" dirty="0">
                <a:solidFill>
                  <a:schemeClr val="bg1">
                    <a:lumMod val="85000"/>
                  </a:schemeClr>
                </a:solidFill>
                <a:effectLst/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endParaRPr lang="ko-KR" altLang="en-US" sz="1600" b="1" dirty="0">
              <a:solidFill>
                <a:schemeClr val="bg1">
                  <a:lumMod val="8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2D3E9E-488B-45AA-89AA-65D565F0187C}"/>
              </a:ext>
            </a:extLst>
          </p:cNvPr>
          <p:cNvSpPr txBox="1"/>
          <p:nvPr/>
        </p:nvSpPr>
        <p:spPr>
          <a:xfrm>
            <a:off x="409675" y="5566272"/>
            <a:ext cx="10592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박광현 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: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프로그래밍을 혼자 했기에 어려운 감이 </a:t>
            </a:r>
            <a:r>
              <a:rPr lang="ko-KR" altLang="en-US" sz="1600" dirty="0" err="1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없잖아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있었지만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이번 프로젝트를 통해 많은 성장을 했다는 걸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	   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느낄 수 있었으며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, </a:t>
            </a:r>
            <a:r>
              <a:rPr lang="ko-KR" altLang="en-US" sz="1600" b="1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프로젝트의 결과에 만족스럽다</a:t>
            </a:r>
            <a:r>
              <a:rPr lang="en-US" altLang="ko-KR" sz="1600" b="1" dirty="0">
                <a:solidFill>
                  <a:schemeClr val="bg1">
                    <a:lumMod val="85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.</a:t>
            </a:r>
            <a:r>
              <a:rPr lang="en-US" altLang="ko-KR" sz="2400" b="1" dirty="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endParaRPr lang="ko-KR" altLang="en-US" sz="2400" b="1" dirty="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193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벽돌 벽 배경에 네온 스타일의 네온 사인 엠블럼 감사합니다. | 프리미엄 사진">
            <a:extLst>
              <a:ext uri="{FF2B5EF4-FFF2-40B4-BE49-F238E27FC236}">
                <a16:creationId xmlns:a16="http://schemas.microsoft.com/office/drawing/2014/main" id="{B0132168-ACF8-4F31-819D-76503E68D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63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0D6EF-5C09-4A9F-8437-74D02EF4D707}"/>
              </a:ext>
            </a:extLst>
          </p:cNvPr>
          <p:cNvSpPr txBox="1"/>
          <p:nvPr/>
        </p:nvSpPr>
        <p:spPr>
          <a:xfrm>
            <a:off x="4041731" y="4981762"/>
            <a:ext cx="4108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고마워요</a:t>
            </a:r>
            <a:r>
              <a:rPr lang="en-US" altLang="ko-KR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땡큐땡큐</a:t>
            </a:r>
            <a:endParaRPr lang="en-US" altLang="ko-KR" sz="3600" i="1" dirty="0">
              <a:solidFill>
                <a:schemeClr val="bg1"/>
              </a:solidFill>
              <a:effectLst>
                <a:glow rad="139700">
                  <a:srgbClr val="00B0F0"/>
                </a:glo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아리가또</a:t>
            </a:r>
            <a:r>
              <a:rPr lang="en-US" altLang="ko-KR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스파시바</a:t>
            </a:r>
            <a:endParaRPr lang="en-US" altLang="ko-KR" sz="3600" i="1" dirty="0">
              <a:solidFill>
                <a:schemeClr val="bg1"/>
              </a:solidFill>
              <a:effectLst>
                <a:glow rad="139700">
                  <a:srgbClr val="00B0F0"/>
                </a:glo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시에시에</a:t>
            </a:r>
            <a:r>
              <a:rPr lang="en-US" altLang="ko-KR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600" i="1" dirty="0">
                <a:solidFill>
                  <a:schemeClr val="bg1"/>
                </a:solidFill>
                <a:effectLst>
                  <a:glow rad="139700">
                    <a:srgbClr val="00B0F0"/>
                  </a:glow>
                </a:effectLs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메르시</a:t>
            </a:r>
            <a:endParaRPr lang="en-US" altLang="ko-KR" sz="3600" i="1" dirty="0">
              <a:solidFill>
                <a:schemeClr val="bg1"/>
              </a:solidFill>
              <a:effectLst>
                <a:glow rad="139700">
                  <a:srgbClr val="00B0F0"/>
                </a:glow>
              </a:effectLs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185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260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메이플스토리</vt:lpstr>
      <vt:lpstr>에스코어 드림 1 Thin</vt:lpstr>
      <vt:lpstr>에스코어 드림 4 Regular</vt:lpstr>
      <vt:lpstr>에스코어 드림 7 ExtraBold</vt:lpstr>
      <vt:lpstr>여기어때 잘난체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지호</dc:creator>
  <cp:lastModifiedBy>남 상현</cp:lastModifiedBy>
  <cp:revision>20</cp:revision>
  <dcterms:created xsi:type="dcterms:W3CDTF">2021-12-14T16:27:22Z</dcterms:created>
  <dcterms:modified xsi:type="dcterms:W3CDTF">2021-12-15T11:31:11Z</dcterms:modified>
</cp:coreProperties>
</file>