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DF1D0-0B42-4754-A2D3-F73E048BFA74}" v="177" dt="2021-10-06T11:02:2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521DF1D0-0B42-4754-A2D3-F73E048BFA74}"/>
    <pc:docChg chg="undo redo custSel addSld modSld">
      <pc:chgData name="남 상현" userId="03ad4a8e8f7310f3" providerId="LiveId" clId="{521DF1D0-0B42-4754-A2D3-F73E048BFA74}" dt="2021-10-06T11:02:41.686" v="341" actId="1076"/>
      <pc:docMkLst>
        <pc:docMk/>
      </pc:docMkLst>
      <pc:sldChg chg="addSp delSp modSp mod">
        <pc:chgData name="남 상현" userId="03ad4a8e8f7310f3" providerId="LiveId" clId="{521DF1D0-0B42-4754-A2D3-F73E048BFA74}" dt="2021-10-06T10:32:07.627" v="186" actId="21"/>
        <pc:sldMkLst>
          <pc:docMk/>
          <pc:sldMk cId="2062692403" sldId="258"/>
        </pc:sldMkLst>
        <pc:spChg chg="del">
          <ac:chgData name="남 상현" userId="03ad4a8e8f7310f3" providerId="LiveId" clId="{521DF1D0-0B42-4754-A2D3-F73E048BFA74}" dt="2021-10-06T06:49:59.611" v="152" actId="478"/>
          <ac:spMkLst>
            <pc:docMk/>
            <pc:sldMk cId="2062692403" sldId="258"/>
            <ac:spMk id="2" creationId="{7FEEB4F8-D47E-46ED-AEB9-AF15482B1A3F}"/>
          </ac:spMkLst>
        </pc:spChg>
        <pc:spChg chg="mod">
          <ac:chgData name="남 상현" userId="03ad4a8e8f7310f3" providerId="LiveId" clId="{521DF1D0-0B42-4754-A2D3-F73E048BFA74}" dt="2021-10-06T04:56:08.712" v="9"/>
          <ac:spMkLst>
            <pc:docMk/>
            <pc:sldMk cId="2062692403" sldId="258"/>
            <ac:spMk id="4" creationId="{0C6D737B-1228-41B0-B62B-3CD9561018C1}"/>
          </ac:spMkLst>
        </pc:spChg>
        <pc:spChg chg="add mod">
          <ac:chgData name="남 상현" userId="03ad4a8e8f7310f3" providerId="LiveId" clId="{521DF1D0-0B42-4754-A2D3-F73E048BFA74}" dt="2021-10-06T06:50:44.195" v="169" actId="1076"/>
          <ac:spMkLst>
            <pc:docMk/>
            <pc:sldMk cId="2062692403" sldId="258"/>
            <ac:spMk id="11" creationId="{1E877DDC-E75A-402B-ACE3-A7C06D1DADF0}"/>
          </ac:spMkLst>
        </pc:spChg>
        <pc:spChg chg="add mod">
          <ac:chgData name="남 상현" userId="03ad4a8e8f7310f3" providerId="LiveId" clId="{521DF1D0-0B42-4754-A2D3-F73E048BFA74}" dt="2021-10-06T06:50:44.195" v="169" actId="1076"/>
          <ac:spMkLst>
            <pc:docMk/>
            <pc:sldMk cId="2062692403" sldId="258"/>
            <ac:spMk id="12" creationId="{B9BBF9AB-8105-42C7-9E43-D437FAC7D2EC}"/>
          </ac:spMkLst>
        </pc:spChg>
        <pc:spChg chg="add del">
          <ac:chgData name="남 상현" userId="03ad4a8e8f7310f3" providerId="LiveId" clId="{521DF1D0-0B42-4754-A2D3-F73E048BFA74}" dt="2021-10-06T06:41:56.245" v="72" actId="22"/>
          <ac:spMkLst>
            <pc:docMk/>
            <pc:sldMk cId="2062692403" sldId="258"/>
            <ac:spMk id="14" creationId="{8847581E-5BCE-468E-B022-33D7EA02183C}"/>
          </ac:spMkLst>
        </pc:spChg>
        <pc:spChg chg="add mod">
          <ac:chgData name="남 상현" userId="03ad4a8e8f7310f3" providerId="LiveId" clId="{521DF1D0-0B42-4754-A2D3-F73E048BFA74}" dt="2021-10-06T06:50:44.195" v="169" actId="1076"/>
          <ac:spMkLst>
            <pc:docMk/>
            <pc:sldMk cId="2062692403" sldId="258"/>
            <ac:spMk id="15" creationId="{4F962896-133F-4D30-8E4A-7B471C48FC16}"/>
          </ac:spMkLst>
        </pc:spChg>
        <pc:spChg chg="add del mod">
          <ac:chgData name="남 상현" userId="03ad4a8e8f7310f3" providerId="LiveId" clId="{521DF1D0-0B42-4754-A2D3-F73E048BFA74}" dt="2021-10-06T06:42:41.367" v="82" actId="478"/>
          <ac:spMkLst>
            <pc:docMk/>
            <pc:sldMk cId="2062692403" sldId="258"/>
            <ac:spMk id="16" creationId="{C236E98E-9554-4A5E-BD6F-82271ACF9296}"/>
          </ac:spMkLst>
        </pc:spChg>
        <pc:spChg chg="add mod">
          <ac:chgData name="남 상현" userId="03ad4a8e8f7310f3" providerId="LiveId" clId="{521DF1D0-0B42-4754-A2D3-F73E048BFA74}" dt="2021-10-06T06:50:44.195" v="169" actId="1076"/>
          <ac:spMkLst>
            <pc:docMk/>
            <pc:sldMk cId="2062692403" sldId="258"/>
            <ac:spMk id="17" creationId="{C679D33D-6BD6-4B05-A0B0-2D1975001157}"/>
          </ac:spMkLst>
        </pc:spChg>
        <pc:spChg chg="add mod">
          <ac:chgData name="남 상현" userId="03ad4a8e8f7310f3" providerId="LiveId" clId="{521DF1D0-0B42-4754-A2D3-F73E048BFA74}" dt="2021-10-06T06:50:44.195" v="169" actId="1076"/>
          <ac:spMkLst>
            <pc:docMk/>
            <pc:sldMk cId="2062692403" sldId="258"/>
            <ac:spMk id="18" creationId="{E6C6F312-E877-4FA5-A845-231D0CB8E7AB}"/>
          </ac:spMkLst>
        </pc:spChg>
        <pc:spChg chg="mod">
          <ac:chgData name="남 상현" userId="03ad4a8e8f7310f3" providerId="LiveId" clId="{521DF1D0-0B42-4754-A2D3-F73E048BFA74}" dt="2021-10-06T06:45:39.669" v="132"/>
          <ac:spMkLst>
            <pc:docMk/>
            <pc:sldMk cId="2062692403" sldId="258"/>
            <ac:spMk id="25" creationId="{721AE23A-3C93-46FE-84B6-EF56EA836C45}"/>
          </ac:spMkLst>
        </pc:spChg>
        <pc:spChg chg="mod">
          <ac:chgData name="남 상현" userId="03ad4a8e8f7310f3" providerId="LiveId" clId="{521DF1D0-0B42-4754-A2D3-F73E048BFA74}" dt="2021-10-06T06:45:39.669" v="132"/>
          <ac:spMkLst>
            <pc:docMk/>
            <pc:sldMk cId="2062692403" sldId="258"/>
            <ac:spMk id="26" creationId="{0365C052-AC36-4ACA-AACC-1F9318050F24}"/>
          </ac:spMkLst>
        </pc:spChg>
        <pc:spChg chg="mod">
          <ac:chgData name="남 상현" userId="03ad4a8e8f7310f3" providerId="LiveId" clId="{521DF1D0-0B42-4754-A2D3-F73E048BFA74}" dt="2021-10-06T06:45:39.669" v="132"/>
          <ac:spMkLst>
            <pc:docMk/>
            <pc:sldMk cId="2062692403" sldId="258"/>
            <ac:spMk id="27" creationId="{E6656F6D-EBB6-433C-B2B9-6028289DF755}"/>
          </ac:spMkLst>
        </pc:spChg>
        <pc:spChg chg="mod">
          <ac:chgData name="남 상현" userId="03ad4a8e8f7310f3" providerId="LiveId" clId="{521DF1D0-0B42-4754-A2D3-F73E048BFA74}" dt="2021-10-06T06:45:39.669" v="132"/>
          <ac:spMkLst>
            <pc:docMk/>
            <pc:sldMk cId="2062692403" sldId="258"/>
            <ac:spMk id="28" creationId="{D780B4D9-5FBE-4889-8D87-C2EFDF756CAF}"/>
          </ac:spMkLst>
        </pc:spChg>
        <pc:spChg chg="mod">
          <ac:chgData name="남 상현" userId="03ad4a8e8f7310f3" providerId="LiveId" clId="{521DF1D0-0B42-4754-A2D3-F73E048BFA74}" dt="2021-10-06T06:45:39.669" v="132"/>
          <ac:spMkLst>
            <pc:docMk/>
            <pc:sldMk cId="2062692403" sldId="258"/>
            <ac:spMk id="29" creationId="{0DB0DBCE-582B-42F2-94E0-F829F366F041}"/>
          </ac:spMkLst>
        </pc:spChg>
        <pc:grpChg chg="del mod">
          <ac:chgData name="남 상현" userId="03ad4a8e8f7310f3" providerId="LiveId" clId="{521DF1D0-0B42-4754-A2D3-F73E048BFA74}" dt="2021-10-06T10:32:07.627" v="186" actId="21"/>
          <ac:grpSpMkLst>
            <pc:docMk/>
            <pc:sldMk cId="2062692403" sldId="258"/>
            <ac:grpSpMk id="9" creationId="{707E1BBB-6B8A-4164-AF59-918C45DC8EDE}"/>
          </ac:grpSpMkLst>
        </pc:grpChg>
        <pc:grpChg chg="add mod">
          <ac:chgData name="남 상현" userId="03ad4a8e8f7310f3" providerId="LiveId" clId="{521DF1D0-0B42-4754-A2D3-F73E048BFA74}" dt="2021-10-06T06:50:44.195" v="169" actId="1076"/>
          <ac:grpSpMkLst>
            <pc:docMk/>
            <pc:sldMk cId="2062692403" sldId="258"/>
            <ac:grpSpMk id="19" creationId="{45FAEDC4-DA03-40E4-928A-F0AB66B164FD}"/>
          </ac:grpSpMkLst>
        </pc:grpChg>
        <pc:grpChg chg="add del mod">
          <ac:chgData name="남 상현" userId="03ad4a8e8f7310f3" providerId="LiveId" clId="{521DF1D0-0B42-4754-A2D3-F73E048BFA74}" dt="2021-10-06T06:45:40.106" v="133"/>
          <ac:grpSpMkLst>
            <pc:docMk/>
            <pc:sldMk cId="2062692403" sldId="258"/>
            <ac:grpSpMk id="23" creationId="{028AA28F-3975-453A-8C76-BDD9FA3BB00F}"/>
          </ac:grpSpMkLst>
        </pc:grpChg>
        <pc:graphicFrameChg chg="add del mod modGraphic">
          <ac:chgData name="남 상현" userId="03ad4a8e8f7310f3" providerId="LiveId" clId="{521DF1D0-0B42-4754-A2D3-F73E048BFA74}" dt="2021-10-06T06:50:44.195" v="169" actId="1076"/>
          <ac:graphicFrameMkLst>
            <pc:docMk/>
            <pc:sldMk cId="2062692403" sldId="258"/>
            <ac:graphicFrameMk id="6" creationId="{ECD15934-57A5-44D6-8E7B-112662FA72A8}"/>
          </ac:graphicFrameMkLst>
        </pc:graphicFrameChg>
        <pc:graphicFrameChg chg="add mod">
          <ac:chgData name="남 상현" userId="03ad4a8e8f7310f3" providerId="LiveId" clId="{521DF1D0-0B42-4754-A2D3-F73E048BFA74}" dt="2021-10-06T06:38:14.492" v="30"/>
          <ac:graphicFrameMkLst>
            <pc:docMk/>
            <pc:sldMk cId="2062692403" sldId="258"/>
            <ac:graphicFrameMk id="10" creationId="{D90BB3D2-F16D-4891-B384-BA60008B596F}"/>
          </ac:graphicFrameMkLst>
        </pc:graphicFrameChg>
        <pc:graphicFrameChg chg="mod">
          <ac:chgData name="남 상현" userId="03ad4a8e8f7310f3" providerId="LiveId" clId="{521DF1D0-0B42-4754-A2D3-F73E048BFA74}" dt="2021-10-06T06:45:39.669" v="132"/>
          <ac:graphicFrameMkLst>
            <pc:docMk/>
            <pc:sldMk cId="2062692403" sldId="258"/>
            <ac:graphicFrameMk id="24" creationId="{8EAF3FAB-9D36-44AD-AD0C-FF62C24F09F9}"/>
          </ac:graphicFrameMkLst>
        </pc:graphicFrameChg>
        <pc:picChg chg="add mod">
          <ac:chgData name="남 상현" userId="03ad4a8e8f7310f3" providerId="LiveId" clId="{521DF1D0-0B42-4754-A2D3-F73E048BFA74}" dt="2021-10-06T06:50:44.195" v="169" actId="1076"/>
          <ac:picMkLst>
            <pc:docMk/>
            <pc:sldMk cId="2062692403" sldId="258"/>
            <ac:picMk id="20" creationId="{A8E76522-AE6B-4D92-82D7-396AEEEA09FF}"/>
          </ac:picMkLst>
        </pc:picChg>
        <pc:picChg chg="add del mod">
          <ac:chgData name="남 상현" userId="03ad4a8e8f7310f3" providerId="LiveId" clId="{521DF1D0-0B42-4754-A2D3-F73E048BFA74}" dt="2021-10-06T06:45:50.333" v="138" actId="478"/>
          <ac:picMkLst>
            <pc:docMk/>
            <pc:sldMk cId="2062692403" sldId="258"/>
            <ac:picMk id="21" creationId="{21DFD14A-42CE-496E-9CFF-3668A16224A0}"/>
          </ac:picMkLst>
        </pc:picChg>
        <pc:picChg chg="add del mod">
          <ac:chgData name="남 상현" userId="03ad4a8e8f7310f3" providerId="LiveId" clId="{521DF1D0-0B42-4754-A2D3-F73E048BFA74}" dt="2021-10-06T06:45:45.209" v="136" actId="21"/>
          <ac:picMkLst>
            <pc:docMk/>
            <pc:sldMk cId="2062692403" sldId="258"/>
            <ac:picMk id="22" creationId="{9C6DA12C-8556-4B70-A6AA-E5C651F9EC6E}"/>
          </ac:picMkLst>
        </pc:picChg>
        <pc:picChg chg="mod">
          <ac:chgData name="남 상현" userId="03ad4a8e8f7310f3" providerId="LiveId" clId="{521DF1D0-0B42-4754-A2D3-F73E048BFA74}" dt="2021-10-06T06:45:39.669" v="132"/>
          <ac:picMkLst>
            <pc:docMk/>
            <pc:sldMk cId="2062692403" sldId="258"/>
            <ac:picMk id="30" creationId="{0706EA8B-EC4D-4F97-9AB3-2DC827E61C45}"/>
          </ac:picMkLst>
        </pc:picChg>
        <pc:picChg chg="add del">
          <ac:chgData name="남 상현" userId="03ad4a8e8f7310f3" providerId="LiveId" clId="{521DF1D0-0B42-4754-A2D3-F73E048BFA74}" dt="2021-10-06T06:49:26.661" v="143" actId="478"/>
          <ac:picMkLst>
            <pc:docMk/>
            <pc:sldMk cId="2062692403" sldId="258"/>
            <ac:picMk id="31" creationId="{2B49B110-DA4B-4799-B967-FBFBF4A42FD1}"/>
          </ac:picMkLst>
        </pc:picChg>
        <pc:picChg chg="add del">
          <ac:chgData name="남 상현" userId="03ad4a8e8f7310f3" providerId="LiveId" clId="{521DF1D0-0B42-4754-A2D3-F73E048BFA74}" dt="2021-10-06T06:50:10.045" v="156" actId="21"/>
          <ac:picMkLst>
            <pc:docMk/>
            <pc:sldMk cId="2062692403" sldId="258"/>
            <ac:picMk id="32" creationId="{D0830911-6656-4D82-8B28-1CBEEAE22459}"/>
          </ac:picMkLst>
        </pc:picChg>
        <pc:picChg chg="add mod">
          <ac:chgData name="남 상현" userId="03ad4a8e8f7310f3" providerId="LiveId" clId="{521DF1D0-0B42-4754-A2D3-F73E048BFA74}" dt="2021-10-06T10:27:35.673" v="184" actId="1076"/>
          <ac:picMkLst>
            <pc:docMk/>
            <pc:sldMk cId="2062692403" sldId="258"/>
            <ac:picMk id="33" creationId="{EDD555D9-95DA-469B-AA17-9A23C9E6ABCB}"/>
          </ac:picMkLst>
        </pc:picChg>
        <pc:picChg chg="add del mod">
          <ac:chgData name="남 상현" userId="03ad4a8e8f7310f3" providerId="LiveId" clId="{521DF1D0-0B42-4754-A2D3-F73E048BFA74}" dt="2021-10-06T06:50:33.493" v="166" actId="478"/>
          <ac:picMkLst>
            <pc:docMk/>
            <pc:sldMk cId="2062692403" sldId="258"/>
            <ac:picMk id="34" creationId="{32B55AB6-4E54-4A5E-B103-94F94CC53C02}"/>
          </ac:picMkLst>
        </pc:picChg>
        <pc:picChg chg="add del mod">
          <ac:chgData name="남 상현" userId="03ad4a8e8f7310f3" providerId="LiveId" clId="{521DF1D0-0B42-4754-A2D3-F73E048BFA74}" dt="2021-10-06T06:44:43.615" v="117" actId="21"/>
          <ac:picMkLst>
            <pc:docMk/>
            <pc:sldMk cId="2062692403" sldId="258"/>
            <ac:picMk id="1026" creationId="{4B62968C-6DDC-4B72-AA55-8FA174E566B8}"/>
          </ac:picMkLst>
        </pc:picChg>
      </pc:sldChg>
      <pc:sldChg chg="addSp delSp modSp new mod">
        <pc:chgData name="남 상현" userId="03ad4a8e8f7310f3" providerId="LiveId" clId="{521DF1D0-0B42-4754-A2D3-F73E048BFA74}" dt="2021-10-06T11:02:41.686" v="341" actId="1076"/>
        <pc:sldMkLst>
          <pc:docMk/>
          <pc:sldMk cId="181490531" sldId="260"/>
        </pc:sldMkLst>
        <pc:spChg chg="del">
          <ac:chgData name="남 상현" userId="03ad4a8e8f7310f3" providerId="LiveId" clId="{521DF1D0-0B42-4754-A2D3-F73E048BFA74}" dt="2021-10-06T09:18:09.422" v="174" actId="478"/>
          <ac:spMkLst>
            <pc:docMk/>
            <pc:sldMk cId="181490531" sldId="260"/>
            <ac:spMk id="2" creationId="{964083D0-014D-4FC7-8BA4-715EC612EDA4}"/>
          </ac:spMkLst>
        </pc:spChg>
        <pc:spChg chg="mod">
          <ac:chgData name="남 상현" userId="03ad4a8e8f7310f3" providerId="LiveId" clId="{521DF1D0-0B42-4754-A2D3-F73E048BFA74}" dt="2021-10-06T10:57:21.305" v="272" actId="207"/>
          <ac:spMkLst>
            <pc:docMk/>
            <pc:sldMk cId="181490531" sldId="260"/>
            <ac:spMk id="6" creationId="{8CBDB851-3BFF-42AD-AF3B-9EE8D67F6F9A}"/>
          </ac:spMkLst>
        </pc:spChg>
        <pc:spChg chg="mod">
          <ac:chgData name="남 상현" userId="03ad4a8e8f7310f3" providerId="LiveId" clId="{521DF1D0-0B42-4754-A2D3-F73E048BFA74}" dt="2021-10-06T10:35:03.907" v="228" actId="207"/>
          <ac:spMkLst>
            <pc:docMk/>
            <pc:sldMk cId="181490531" sldId="260"/>
            <ac:spMk id="7" creationId="{4EAA385C-2EDA-4697-9597-FC7BC8A5C0EB}"/>
          </ac:spMkLst>
        </pc:spChg>
        <pc:spChg chg="mod">
          <ac:chgData name="남 상현" userId="03ad4a8e8f7310f3" providerId="LiveId" clId="{521DF1D0-0B42-4754-A2D3-F73E048BFA74}" dt="2021-10-06T10:58:53.798" v="290" actId="207"/>
          <ac:spMkLst>
            <pc:docMk/>
            <pc:sldMk cId="181490531" sldId="260"/>
            <ac:spMk id="8" creationId="{7B4A6CAE-13E6-47CB-B92F-3BAF6CE18796}"/>
          </ac:spMkLst>
        </pc:spChg>
        <pc:spChg chg="mod">
          <ac:chgData name="남 상현" userId="03ad4a8e8f7310f3" providerId="LiveId" clId="{521DF1D0-0B42-4754-A2D3-F73E048BFA74}" dt="2021-10-06T11:01:44.539" v="318" actId="207"/>
          <ac:spMkLst>
            <pc:docMk/>
            <pc:sldMk cId="181490531" sldId="260"/>
            <ac:spMk id="9" creationId="{10C4B186-3DBF-445B-BB2E-BF0CCC867A28}"/>
          </ac:spMkLst>
        </pc:spChg>
        <pc:spChg chg="add mod ord">
          <ac:chgData name="남 상현" userId="03ad4a8e8f7310f3" providerId="LiveId" clId="{521DF1D0-0B42-4754-A2D3-F73E048BFA74}" dt="2021-10-06T11:01:20.099" v="310" actId="14100"/>
          <ac:spMkLst>
            <pc:docMk/>
            <pc:sldMk cId="181490531" sldId="260"/>
            <ac:spMk id="10" creationId="{54D1ADB1-01E1-4A2F-81B5-4E84D586C9CF}"/>
          </ac:spMkLst>
        </pc:spChg>
        <pc:spChg chg="add mod">
          <ac:chgData name="남 상현" userId="03ad4a8e8f7310f3" providerId="LiveId" clId="{521DF1D0-0B42-4754-A2D3-F73E048BFA74}" dt="2021-10-06T10:34:20.923" v="214" actId="1076"/>
          <ac:spMkLst>
            <pc:docMk/>
            <pc:sldMk cId="181490531" sldId="260"/>
            <ac:spMk id="14" creationId="{BC1B003A-4ECD-446F-9CEE-7161047C9366}"/>
          </ac:spMkLst>
        </pc:spChg>
        <pc:spChg chg="add mod">
          <ac:chgData name="남 상현" userId="03ad4a8e8f7310f3" providerId="LiveId" clId="{521DF1D0-0B42-4754-A2D3-F73E048BFA74}" dt="2021-10-06T11:01:18.479" v="309" actId="14100"/>
          <ac:spMkLst>
            <pc:docMk/>
            <pc:sldMk cId="181490531" sldId="260"/>
            <ac:spMk id="18" creationId="{D9188FB6-A43A-4367-B26C-8A3643BFD0CF}"/>
          </ac:spMkLst>
        </pc:spChg>
        <pc:spChg chg="add mod">
          <ac:chgData name="남 상현" userId="03ad4a8e8f7310f3" providerId="LiveId" clId="{521DF1D0-0B42-4754-A2D3-F73E048BFA74}" dt="2021-10-06T11:01:15.201" v="307" actId="14100"/>
          <ac:spMkLst>
            <pc:docMk/>
            <pc:sldMk cId="181490531" sldId="260"/>
            <ac:spMk id="23" creationId="{F2E204AD-C33A-4452-B469-64C1590B93E6}"/>
          </ac:spMkLst>
        </pc:spChg>
        <pc:spChg chg="add mod">
          <ac:chgData name="남 상현" userId="03ad4a8e8f7310f3" providerId="LiveId" clId="{521DF1D0-0B42-4754-A2D3-F73E048BFA74}" dt="2021-10-06T11:02:17.178" v="330" actId="1076"/>
          <ac:spMkLst>
            <pc:docMk/>
            <pc:sldMk cId="181490531" sldId="260"/>
            <ac:spMk id="28" creationId="{3F1BBB08-625F-4DF9-8C63-AE27AB92ADF6}"/>
          </ac:spMkLst>
        </pc:spChg>
        <pc:grpChg chg="add mod">
          <ac:chgData name="남 상현" userId="03ad4a8e8f7310f3" providerId="LiveId" clId="{521DF1D0-0B42-4754-A2D3-F73E048BFA74}" dt="2021-10-06T10:35:09.811" v="229" actId="164"/>
          <ac:grpSpMkLst>
            <pc:docMk/>
            <pc:sldMk cId="181490531" sldId="260"/>
            <ac:grpSpMk id="5" creationId="{648E4E98-B455-408D-B831-3CC7BE95522C}"/>
          </ac:grpSpMkLst>
        </pc:grpChg>
        <pc:grpChg chg="add mod">
          <ac:chgData name="남 상현" userId="03ad4a8e8f7310f3" providerId="LiveId" clId="{521DF1D0-0B42-4754-A2D3-F73E048BFA74}" dt="2021-10-06T11:01:20.099" v="310" actId="14100"/>
          <ac:grpSpMkLst>
            <pc:docMk/>
            <pc:sldMk cId="181490531" sldId="260"/>
            <ac:grpSpMk id="11" creationId="{E35E09B2-AE64-4D0C-B145-9826092DC7CA}"/>
          </ac:grpSpMkLst>
        </pc:grpChg>
        <pc:grpChg chg="add mod">
          <ac:chgData name="남 상현" userId="03ad4a8e8f7310f3" providerId="LiveId" clId="{521DF1D0-0B42-4754-A2D3-F73E048BFA74}" dt="2021-10-06T10:57:25.211" v="273" actId="164"/>
          <ac:grpSpMkLst>
            <pc:docMk/>
            <pc:sldMk cId="181490531" sldId="260"/>
            <ac:grpSpMk id="13" creationId="{0BDF725C-F388-41D8-B28D-D7BE4B52A11E}"/>
          </ac:grpSpMkLst>
        </pc:grpChg>
        <pc:grpChg chg="add mod">
          <ac:chgData name="남 상현" userId="03ad4a8e8f7310f3" providerId="LiveId" clId="{521DF1D0-0B42-4754-A2D3-F73E048BFA74}" dt="2021-10-06T11:01:18.479" v="309" actId="14100"/>
          <ac:grpSpMkLst>
            <pc:docMk/>
            <pc:sldMk cId="181490531" sldId="260"/>
            <ac:grpSpMk id="15" creationId="{16B0E2CF-CD7A-47DF-B97F-0AA343CC1E3B}"/>
          </ac:grpSpMkLst>
        </pc:grpChg>
        <pc:grpChg chg="add mod">
          <ac:chgData name="남 상현" userId="03ad4a8e8f7310f3" providerId="LiveId" clId="{521DF1D0-0B42-4754-A2D3-F73E048BFA74}" dt="2021-10-06T11:02:27.282" v="338" actId="164"/>
          <ac:grpSpMkLst>
            <pc:docMk/>
            <pc:sldMk cId="181490531" sldId="260"/>
            <ac:grpSpMk id="17" creationId="{CB17EBC4-66A9-4C11-91E9-1C398F6DD3AB}"/>
          </ac:grpSpMkLst>
        </pc:grpChg>
        <pc:grpChg chg="add mod">
          <ac:chgData name="남 상현" userId="03ad4a8e8f7310f3" providerId="LiveId" clId="{521DF1D0-0B42-4754-A2D3-F73E048BFA74}" dt="2021-10-06T11:01:15.201" v="307" actId="14100"/>
          <ac:grpSpMkLst>
            <pc:docMk/>
            <pc:sldMk cId="181490531" sldId="260"/>
            <ac:grpSpMk id="19" creationId="{3244AF38-6E64-4958-87BF-F967CCB85A6B}"/>
          </ac:grpSpMkLst>
        </pc:grpChg>
        <pc:grpChg chg="add mod">
          <ac:chgData name="남 상현" userId="03ad4a8e8f7310f3" providerId="LiveId" clId="{521DF1D0-0B42-4754-A2D3-F73E048BFA74}" dt="2021-10-06T11:02:17.493" v="331" actId="11530"/>
          <ac:grpSpMkLst>
            <pc:docMk/>
            <pc:sldMk cId="181490531" sldId="260"/>
            <ac:grpSpMk id="21" creationId="{CCF68140-F231-411A-AB51-E739E9ED6E72}"/>
          </ac:grpSpMkLst>
        </pc:grpChg>
        <pc:grpChg chg="add mod">
          <ac:chgData name="남 상현" userId="03ad4a8e8f7310f3" providerId="LiveId" clId="{521DF1D0-0B42-4754-A2D3-F73E048BFA74}" dt="2021-10-06T11:02:41.686" v="341" actId="1076"/>
          <ac:grpSpMkLst>
            <pc:docMk/>
            <pc:sldMk cId="181490531" sldId="260"/>
            <ac:grpSpMk id="25" creationId="{01E94FF7-2C0A-45A1-9BF5-B9CC67A3D71D}"/>
          </ac:grpSpMkLst>
        </pc:grpChg>
        <pc:picChg chg="add del mod">
          <ac:chgData name="남 상현" userId="03ad4a8e8f7310f3" providerId="LiveId" clId="{521DF1D0-0B42-4754-A2D3-F73E048BFA74}" dt="2021-10-06T10:24:37.868" v="183" actId="478"/>
          <ac:picMkLst>
            <pc:docMk/>
            <pc:sldMk cId="181490531" sldId="260"/>
            <ac:picMk id="4" creationId="{C037DE80-80A5-438B-B15A-7AB2B5A917FB}"/>
          </ac:picMkLst>
        </pc:picChg>
        <pc:picChg chg="add mod ord">
          <ac:chgData name="남 상현" userId="03ad4a8e8f7310f3" providerId="LiveId" clId="{521DF1D0-0B42-4754-A2D3-F73E048BFA74}" dt="2021-10-06T10:35:17.290" v="234" actId="14100"/>
          <ac:picMkLst>
            <pc:docMk/>
            <pc:sldMk cId="181490531" sldId="260"/>
            <ac:picMk id="12" creationId="{C2A18B87-ACDF-4C55-A974-768E0D10A5B8}"/>
          </ac:picMkLst>
        </pc:picChg>
        <pc:picChg chg="add mod ord">
          <ac:chgData name="남 상현" userId="03ad4a8e8f7310f3" providerId="LiveId" clId="{521DF1D0-0B42-4754-A2D3-F73E048BFA74}" dt="2021-10-06T10:57:25.211" v="273" actId="164"/>
          <ac:picMkLst>
            <pc:docMk/>
            <pc:sldMk cId="181490531" sldId="260"/>
            <ac:picMk id="16" creationId="{8E0E3B23-3CB9-4191-9C99-5D3F9E908CE4}"/>
          </ac:picMkLst>
        </pc:picChg>
        <pc:picChg chg="add mod ord">
          <ac:chgData name="남 상현" userId="03ad4a8e8f7310f3" providerId="LiveId" clId="{521DF1D0-0B42-4754-A2D3-F73E048BFA74}" dt="2021-10-06T11:02:27.282" v="338" actId="164"/>
          <ac:picMkLst>
            <pc:docMk/>
            <pc:sldMk cId="181490531" sldId="260"/>
            <ac:picMk id="20" creationId="{EDF9B703-2C6C-48DA-AD23-CC8E03D3D6A9}"/>
          </ac:picMkLst>
        </pc:picChg>
        <pc:picChg chg="add mod ord">
          <ac:chgData name="남 상현" userId="03ad4a8e8f7310f3" providerId="LiveId" clId="{521DF1D0-0B42-4754-A2D3-F73E048BFA74}" dt="2021-10-06T11:02:27.282" v="338" actId="164"/>
          <ac:picMkLst>
            <pc:docMk/>
            <pc:sldMk cId="181490531" sldId="260"/>
            <ac:picMk id="22" creationId="{6AF64768-C0C8-414B-AE1E-CA640A0C65C7}"/>
          </ac:picMkLst>
        </pc:picChg>
        <pc:picChg chg="add del mod">
          <ac:chgData name="남 상현" userId="03ad4a8e8f7310f3" providerId="LiveId" clId="{521DF1D0-0B42-4754-A2D3-F73E048BFA74}" dt="2021-10-06T11:02:23.310" v="337"/>
          <ac:picMkLst>
            <pc:docMk/>
            <pc:sldMk cId="181490531" sldId="260"/>
            <ac:picMk id="24" creationId="{95ED0DBC-58B9-4523-8967-474E2EF7A4B6}"/>
          </ac:picMkLst>
        </pc:picChg>
        <pc:picChg chg="add del mod">
          <ac:chgData name="남 상현" userId="03ad4a8e8f7310f3" providerId="LiveId" clId="{521DF1D0-0B42-4754-A2D3-F73E048BFA74}" dt="2021-10-06T10:33:46.113" v="202" actId="478"/>
          <ac:picMkLst>
            <pc:docMk/>
            <pc:sldMk cId="181490531" sldId="260"/>
            <ac:picMk id="2050" creationId="{6C9893D4-85AA-41C5-84E7-577A8A67295B}"/>
          </ac:picMkLst>
        </pc:picChg>
        <pc:picChg chg="add mod">
          <ac:chgData name="남 상현" userId="03ad4a8e8f7310f3" providerId="LiveId" clId="{521DF1D0-0B42-4754-A2D3-F73E048BFA74}" dt="2021-10-06T11:01:20.099" v="310" actId="14100"/>
          <ac:picMkLst>
            <pc:docMk/>
            <pc:sldMk cId="181490531" sldId="260"/>
            <ac:picMk id="2052" creationId="{19AEF06C-E418-4D85-A9FA-BF510A58A184}"/>
          </ac:picMkLst>
        </pc:picChg>
        <pc:picChg chg="add mod">
          <ac:chgData name="남 상현" userId="03ad4a8e8f7310f3" providerId="LiveId" clId="{521DF1D0-0B42-4754-A2D3-F73E048BFA74}" dt="2021-10-06T11:01:18.479" v="309" actId="14100"/>
          <ac:picMkLst>
            <pc:docMk/>
            <pc:sldMk cId="181490531" sldId="260"/>
            <ac:picMk id="2054" creationId="{BDE6FDCC-8A50-44E8-8FEB-E3C1286EBCFD}"/>
          </ac:picMkLst>
        </pc:picChg>
        <pc:picChg chg="add mod">
          <ac:chgData name="남 상현" userId="03ad4a8e8f7310f3" providerId="LiveId" clId="{521DF1D0-0B42-4754-A2D3-F73E048BFA74}" dt="2021-10-06T11:01:15.201" v="307" actId="14100"/>
          <ac:picMkLst>
            <pc:docMk/>
            <pc:sldMk cId="181490531" sldId="260"/>
            <ac:picMk id="2056" creationId="{26AFA8A6-6185-4F98-8B6D-04F2099CD925}"/>
          </ac:picMkLst>
        </pc:picChg>
        <pc:picChg chg="add mod">
          <ac:chgData name="남 상현" userId="03ad4a8e8f7310f3" providerId="LiveId" clId="{521DF1D0-0B42-4754-A2D3-F73E048BFA74}" dt="2021-10-06T11:02:17.178" v="330" actId="1076"/>
          <ac:picMkLst>
            <pc:docMk/>
            <pc:sldMk cId="181490531" sldId="260"/>
            <ac:picMk id="2058" creationId="{5F99BE54-7CBB-40EB-8760-95805DC901A5}"/>
          </ac:picMkLst>
        </pc:picChg>
        <pc:picChg chg="add del">
          <ac:chgData name="남 상현" userId="03ad4a8e8f7310f3" providerId="LiveId" clId="{521DF1D0-0B42-4754-A2D3-F73E048BFA74}" dt="2021-10-06T11:00:42.829" v="294"/>
          <ac:picMkLst>
            <pc:docMk/>
            <pc:sldMk cId="181490531" sldId="260"/>
            <ac:picMk id="2060" creationId="{D574636E-ED21-41A4-B395-9C6987D69A4C}"/>
          </ac:picMkLst>
        </pc:picChg>
      </pc:sldChg>
    </pc:docChg>
  </pc:docChgLst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4962F-2AFE-4ED3-8CB0-3F655F10F61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372CA64-1F0B-4452-BF7E-1343157D690B}">
      <dgm:prSet phldrT="[텍스트]" phldr="1" custT="1"/>
      <dgm:spPr>
        <a:solidFill>
          <a:srgbClr val="FF0000"/>
        </a:solidFill>
      </dgm:spPr>
      <dgm:t>
        <a:bodyPr/>
        <a:lstStyle/>
        <a:p>
          <a:pPr latinLnBrk="1"/>
          <a:endParaRPr lang="ko-KR" altLang="en-US" sz="100" baseline="0" dirty="0"/>
        </a:p>
      </dgm:t>
    </dgm:pt>
    <dgm:pt modelId="{02CD242E-9E68-41B6-A9FB-51FAE0253CC5}" type="parTrans" cxnId="{3F436EE7-68BF-4376-9FEF-8A6AB77AAB39}">
      <dgm:prSet/>
      <dgm:spPr/>
      <dgm:t>
        <a:bodyPr/>
        <a:lstStyle/>
        <a:p>
          <a:pPr latinLnBrk="1"/>
          <a:endParaRPr lang="ko-KR" altLang="en-US"/>
        </a:p>
      </dgm:t>
    </dgm:pt>
    <dgm:pt modelId="{83D077FE-8CA1-4D24-B193-49B9024602A7}" type="sibTrans" cxnId="{3F436EE7-68BF-4376-9FEF-8A6AB77AAB39}">
      <dgm:prSet/>
      <dgm:spPr/>
      <dgm:t>
        <a:bodyPr/>
        <a:lstStyle/>
        <a:p>
          <a:pPr latinLnBrk="1"/>
          <a:endParaRPr lang="ko-KR" altLang="en-US"/>
        </a:p>
      </dgm:t>
    </dgm:pt>
    <dgm:pt modelId="{74EC73B9-C53C-46CA-9B20-52C51A2CE4AC}">
      <dgm:prSet phldrT="[텍스트]" phldr="1" custT="1"/>
      <dgm:spPr>
        <a:solidFill>
          <a:srgbClr val="FF0000"/>
        </a:solidFill>
      </dgm:spPr>
      <dgm:t>
        <a:bodyPr/>
        <a:lstStyle/>
        <a:p>
          <a:pPr latinLnBrk="1"/>
          <a:endParaRPr lang="ko-KR" altLang="en-US" sz="100" baseline="0" dirty="0"/>
        </a:p>
      </dgm:t>
    </dgm:pt>
    <dgm:pt modelId="{2F995039-D6BC-488B-8C33-BDD07A00FF00}" type="parTrans" cxnId="{15EB45FE-4C2B-44A8-BC8A-E51C6DCE3560}">
      <dgm:prSet/>
      <dgm:spPr/>
      <dgm:t>
        <a:bodyPr/>
        <a:lstStyle/>
        <a:p>
          <a:pPr latinLnBrk="1"/>
          <a:endParaRPr lang="ko-KR" altLang="en-US"/>
        </a:p>
      </dgm:t>
    </dgm:pt>
    <dgm:pt modelId="{05F9649E-5F3C-4F9A-8F4A-2CA50027103A}" type="sibTrans" cxnId="{15EB45FE-4C2B-44A8-BC8A-E51C6DCE3560}">
      <dgm:prSet/>
      <dgm:spPr/>
      <dgm:t>
        <a:bodyPr/>
        <a:lstStyle/>
        <a:p>
          <a:pPr latinLnBrk="1"/>
          <a:endParaRPr lang="ko-KR" altLang="en-US"/>
        </a:p>
      </dgm:t>
    </dgm:pt>
    <dgm:pt modelId="{6DD85066-E2A2-4040-99A8-77EA69DE6497}">
      <dgm:prSet phldrT="[텍스트]" phldr="1" custT="1"/>
      <dgm:spPr>
        <a:solidFill>
          <a:srgbClr val="FF0000"/>
        </a:solidFill>
      </dgm:spPr>
      <dgm:t>
        <a:bodyPr/>
        <a:lstStyle/>
        <a:p>
          <a:pPr latinLnBrk="1"/>
          <a:endParaRPr lang="ko-KR" altLang="en-US" sz="100" baseline="0" dirty="0"/>
        </a:p>
      </dgm:t>
    </dgm:pt>
    <dgm:pt modelId="{311A8EE6-C478-453E-A378-A5B5DF8498B2}" type="parTrans" cxnId="{34A7CDDF-07BD-4819-86E3-841D7FF113F2}">
      <dgm:prSet/>
      <dgm:spPr/>
      <dgm:t>
        <a:bodyPr/>
        <a:lstStyle/>
        <a:p>
          <a:pPr latinLnBrk="1"/>
          <a:endParaRPr lang="ko-KR" altLang="en-US"/>
        </a:p>
      </dgm:t>
    </dgm:pt>
    <dgm:pt modelId="{A91E5556-ACB2-4B96-8A6B-2C34B8463201}" type="sibTrans" cxnId="{34A7CDDF-07BD-4819-86E3-841D7FF113F2}">
      <dgm:prSet/>
      <dgm:spPr/>
      <dgm:t>
        <a:bodyPr/>
        <a:lstStyle/>
        <a:p>
          <a:pPr latinLnBrk="1"/>
          <a:endParaRPr lang="ko-KR" altLang="en-US"/>
        </a:p>
      </dgm:t>
    </dgm:pt>
    <dgm:pt modelId="{4FD7B04E-5C10-4C0B-A37B-28E5E4DB40BE}">
      <dgm:prSet phldrT="[텍스트]" phldr="1" custT="1"/>
      <dgm:spPr>
        <a:solidFill>
          <a:srgbClr val="FF0000"/>
        </a:solidFill>
      </dgm:spPr>
      <dgm:t>
        <a:bodyPr/>
        <a:lstStyle/>
        <a:p>
          <a:pPr latinLnBrk="1"/>
          <a:endParaRPr lang="ko-KR" altLang="en-US" sz="100" baseline="0" dirty="0"/>
        </a:p>
      </dgm:t>
    </dgm:pt>
    <dgm:pt modelId="{0EEC4630-9D4B-4DF8-967F-A647FF07A3D0}" type="sibTrans" cxnId="{63EF02E5-B99D-4D2C-9FFB-499F14900037}">
      <dgm:prSet/>
      <dgm:spPr/>
      <dgm:t>
        <a:bodyPr/>
        <a:lstStyle/>
        <a:p>
          <a:pPr latinLnBrk="1"/>
          <a:endParaRPr lang="ko-KR" altLang="en-US"/>
        </a:p>
      </dgm:t>
    </dgm:pt>
    <dgm:pt modelId="{5137CBDD-B21C-4A34-912B-522004BEE3DB}" type="parTrans" cxnId="{63EF02E5-B99D-4D2C-9FFB-499F14900037}">
      <dgm:prSet/>
      <dgm:spPr/>
      <dgm:t>
        <a:bodyPr/>
        <a:lstStyle/>
        <a:p>
          <a:pPr latinLnBrk="1"/>
          <a:endParaRPr lang="ko-KR" altLang="en-US"/>
        </a:p>
      </dgm:t>
    </dgm:pt>
    <dgm:pt modelId="{A58AAB67-E61B-47D9-BD30-8378103E526E}">
      <dgm:prSet phldrT="[텍스트]" phldr="1" custT="1"/>
      <dgm:spPr>
        <a:solidFill>
          <a:srgbClr val="FF0000"/>
        </a:solidFill>
      </dgm:spPr>
      <dgm:t>
        <a:bodyPr/>
        <a:lstStyle/>
        <a:p>
          <a:pPr latinLnBrk="1"/>
          <a:endParaRPr lang="ko-KR" altLang="en-US" sz="100" baseline="0" dirty="0"/>
        </a:p>
      </dgm:t>
    </dgm:pt>
    <dgm:pt modelId="{283268EB-1596-4756-92C9-C4C043330581}" type="sibTrans" cxnId="{FC4C9D1B-D88F-4D0F-8A49-A4D30A165FC2}">
      <dgm:prSet/>
      <dgm:spPr/>
      <dgm:t>
        <a:bodyPr/>
        <a:lstStyle/>
        <a:p>
          <a:pPr latinLnBrk="1"/>
          <a:endParaRPr lang="ko-KR" altLang="en-US"/>
        </a:p>
      </dgm:t>
    </dgm:pt>
    <dgm:pt modelId="{8E19D328-97D8-4DF4-91AC-AA54806FC645}" type="parTrans" cxnId="{FC4C9D1B-D88F-4D0F-8A49-A4D30A165FC2}">
      <dgm:prSet/>
      <dgm:spPr/>
      <dgm:t>
        <a:bodyPr/>
        <a:lstStyle/>
        <a:p>
          <a:pPr latinLnBrk="1"/>
          <a:endParaRPr lang="ko-KR" altLang="en-US"/>
        </a:p>
      </dgm:t>
    </dgm:pt>
    <dgm:pt modelId="{B42F0223-C4B8-49F8-ACE9-48E895AD9203}" type="pres">
      <dgm:prSet presAssocID="{4C54962F-2AFE-4ED3-8CB0-3F655F10F61C}" presName="Name0" presStyleCnt="0">
        <dgm:presLayoutVars>
          <dgm:dir/>
          <dgm:resizeHandles val="exact"/>
        </dgm:presLayoutVars>
      </dgm:prSet>
      <dgm:spPr/>
    </dgm:pt>
    <dgm:pt modelId="{5B85451D-03E5-4091-8EC7-7BCAD90B01F1}" type="pres">
      <dgm:prSet presAssocID="{4C54962F-2AFE-4ED3-8CB0-3F655F10F61C}" presName="cycle" presStyleCnt="0"/>
      <dgm:spPr/>
    </dgm:pt>
    <dgm:pt modelId="{C62D8681-F3F9-4928-999A-DC91D5B231E4}" type="pres">
      <dgm:prSet presAssocID="{A58AAB67-E61B-47D9-BD30-8378103E526E}" presName="nodeFirstNode" presStyleLbl="node1" presStyleIdx="0" presStyleCnt="5" custScaleX="62997" custScaleY="132447">
        <dgm:presLayoutVars>
          <dgm:bulletEnabled val="1"/>
        </dgm:presLayoutVars>
      </dgm:prSet>
      <dgm:spPr>
        <a:prstGeom prst="ellipse">
          <a:avLst/>
        </a:prstGeom>
      </dgm:spPr>
    </dgm:pt>
    <dgm:pt modelId="{E61132A3-99FE-4C08-AC24-E3BCA4795424}" type="pres">
      <dgm:prSet presAssocID="{283268EB-1596-4756-92C9-C4C043330581}" presName="sibTransFirstNode" presStyleLbl="bgShp" presStyleIdx="0" presStyleCnt="1"/>
      <dgm:spPr/>
    </dgm:pt>
    <dgm:pt modelId="{695866F5-6539-4C06-960D-2681CB11B9E0}" type="pres">
      <dgm:prSet presAssocID="{4FD7B04E-5C10-4C0B-A37B-28E5E4DB40BE}" presName="nodeFollowingNodes" presStyleLbl="node1" presStyleIdx="1" presStyleCnt="5" custScaleX="62997" custScaleY="132447">
        <dgm:presLayoutVars>
          <dgm:bulletEnabled val="1"/>
        </dgm:presLayoutVars>
      </dgm:prSet>
      <dgm:spPr>
        <a:prstGeom prst="ellipse">
          <a:avLst/>
        </a:prstGeom>
      </dgm:spPr>
    </dgm:pt>
    <dgm:pt modelId="{9A4C46E1-8B9A-4C68-8B39-BC34A14E169D}" type="pres">
      <dgm:prSet presAssocID="{E372CA64-1F0B-4452-BF7E-1343157D690B}" presName="nodeFollowingNodes" presStyleLbl="node1" presStyleIdx="2" presStyleCnt="5" custScaleX="62997" custScaleY="132447">
        <dgm:presLayoutVars>
          <dgm:bulletEnabled val="1"/>
        </dgm:presLayoutVars>
      </dgm:prSet>
      <dgm:spPr>
        <a:prstGeom prst="ellipse">
          <a:avLst/>
        </a:prstGeom>
      </dgm:spPr>
    </dgm:pt>
    <dgm:pt modelId="{EF46A026-9604-4ABA-A440-D011897B79AA}" type="pres">
      <dgm:prSet presAssocID="{74EC73B9-C53C-46CA-9B20-52C51A2CE4AC}" presName="nodeFollowingNodes" presStyleLbl="node1" presStyleIdx="3" presStyleCnt="5" custScaleX="62997" custScaleY="132447">
        <dgm:presLayoutVars>
          <dgm:bulletEnabled val="1"/>
        </dgm:presLayoutVars>
      </dgm:prSet>
      <dgm:spPr>
        <a:prstGeom prst="ellipse">
          <a:avLst/>
        </a:prstGeom>
      </dgm:spPr>
    </dgm:pt>
    <dgm:pt modelId="{A6E4377B-4B0C-4E55-B408-705992217D7C}" type="pres">
      <dgm:prSet presAssocID="{6DD85066-E2A2-4040-99A8-77EA69DE6497}" presName="nodeFollowingNodes" presStyleLbl="node1" presStyleIdx="4" presStyleCnt="5" custScaleX="62997" custScaleY="13244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FC4C9D1B-D88F-4D0F-8A49-A4D30A165FC2}" srcId="{4C54962F-2AFE-4ED3-8CB0-3F655F10F61C}" destId="{A58AAB67-E61B-47D9-BD30-8378103E526E}" srcOrd="0" destOrd="0" parTransId="{8E19D328-97D8-4DF4-91AC-AA54806FC645}" sibTransId="{283268EB-1596-4756-92C9-C4C043330581}"/>
    <dgm:cxn modelId="{4DC10624-FCE2-46B8-90C2-9BB291F850C9}" type="presOf" srcId="{A58AAB67-E61B-47D9-BD30-8378103E526E}" destId="{C62D8681-F3F9-4928-999A-DC91D5B231E4}" srcOrd="0" destOrd="0" presId="urn:microsoft.com/office/officeart/2005/8/layout/cycle3"/>
    <dgm:cxn modelId="{A7421666-28B9-4D31-BC64-5B426CBABAC2}" type="presOf" srcId="{74EC73B9-C53C-46CA-9B20-52C51A2CE4AC}" destId="{EF46A026-9604-4ABA-A440-D011897B79AA}" srcOrd="0" destOrd="0" presId="urn:microsoft.com/office/officeart/2005/8/layout/cycle3"/>
    <dgm:cxn modelId="{643E2349-2384-4296-9215-547FB380F846}" type="presOf" srcId="{4C54962F-2AFE-4ED3-8CB0-3F655F10F61C}" destId="{B42F0223-C4B8-49F8-ACE9-48E895AD9203}" srcOrd="0" destOrd="0" presId="urn:microsoft.com/office/officeart/2005/8/layout/cycle3"/>
    <dgm:cxn modelId="{CDC94450-E104-44BA-81EC-31F7A8A0CFAE}" type="presOf" srcId="{6DD85066-E2A2-4040-99A8-77EA69DE6497}" destId="{A6E4377B-4B0C-4E55-B408-705992217D7C}" srcOrd="0" destOrd="0" presId="urn:microsoft.com/office/officeart/2005/8/layout/cycle3"/>
    <dgm:cxn modelId="{868EA953-3FB0-461B-B716-CF066A938760}" type="presOf" srcId="{283268EB-1596-4756-92C9-C4C043330581}" destId="{E61132A3-99FE-4C08-AC24-E3BCA4795424}" srcOrd="0" destOrd="0" presId="urn:microsoft.com/office/officeart/2005/8/layout/cycle3"/>
    <dgm:cxn modelId="{E5CD12A4-D930-408C-8F78-716F6A25D147}" type="presOf" srcId="{4FD7B04E-5C10-4C0B-A37B-28E5E4DB40BE}" destId="{695866F5-6539-4C06-960D-2681CB11B9E0}" srcOrd="0" destOrd="0" presId="urn:microsoft.com/office/officeart/2005/8/layout/cycle3"/>
    <dgm:cxn modelId="{34A7CDDF-07BD-4819-86E3-841D7FF113F2}" srcId="{4C54962F-2AFE-4ED3-8CB0-3F655F10F61C}" destId="{6DD85066-E2A2-4040-99A8-77EA69DE6497}" srcOrd="4" destOrd="0" parTransId="{311A8EE6-C478-453E-A378-A5B5DF8498B2}" sibTransId="{A91E5556-ACB2-4B96-8A6B-2C34B8463201}"/>
    <dgm:cxn modelId="{63EF02E5-B99D-4D2C-9FFB-499F14900037}" srcId="{4C54962F-2AFE-4ED3-8CB0-3F655F10F61C}" destId="{4FD7B04E-5C10-4C0B-A37B-28E5E4DB40BE}" srcOrd="1" destOrd="0" parTransId="{5137CBDD-B21C-4A34-912B-522004BEE3DB}" sibTransId="{0EEC4630-9D4B-4DF8-967F-A647FF07A3D0}"/>
    <dgm:cxn modelId="{3F436EE7-68BF-4376-9FEF-8A6AB77AAB39}" srcId="{4C54962F-2AFE-4ED3-8CB0-3F655F10F61C}" destId="{E372CA64-1F0B-4452-BF7E-1343157D690B}" srcOrd="2" destOrd="0" parTransId="{02CD242E-9E68-41B6-A9FB-51FAE0253CC5}" sibTransId="{83D077FE-8CA1-4D24-B193-49B9024602A7}"/>
    <dgm:cxn modelId="{537C78EF-F3E6-45DB-8CDC-5017F6A80C00}" type="presOf" srcId="{E372CA64-1F0B-4452-BF7E-1343157D690B}" destId="{9A4C46E1-8B9A-4C68-8B39-BC34A14E169D}" srcOrd="0" destOrd="0" presId="urn:microsoft.com/office/officeart/2005/8/layout/cycle3"/>
    <dgm:cxn modelId="{15EB45FE-4C2B-44A8-BC8A-E51C6DCE3560}" srcId="{4C54962F-2AFE-4ED3-8CB0-3F655F10F61C}" destId="{74EC73B9-C53C-46CA-9B20-52C51A2CE4AC}" srcOrd="3" destOrd="0" parTransId="{2F995039-D6BC-488B-8C33-BDD07A00FF00}" sibTransId="{05F9649E-5F3C-4F9A-8F4A-2CA50027103A}"/>
    <dgm:cxn modelId="{174F9395-BF79-4C56-8F62-AA3DC4BA7A17}" type="presParOf" srcId="{B42F0223-C4B8-49F8-ACE9-48E895AD9203}" destId="{5B85451D-03E5-4091-8EC7-7BCAD90B01F1}" srcOrd="0" destOrd="0" presId="urn:microsoft.com/office/officeart/2005/8/layout/cycle3"/>
    <dgm:cxn modelId="{108509BC-615D-49C7-90FF-ED5D315F7238}" type="presParOf" srcId="{5B85451D-03E5-4091-8EC7-7BCAD90B01F1}" destId="{C62D8681-F3F9-4928-999A-DC91D5B231E4}" srcOrd="0" destOrd="0" presId="urn:microsoft.com/office/officeart/2005/8/layout/cycle3"/>
    <dgm:cxn modelId="{8135148D-F190-422B-BAAB-E793D06652FB}" type="presParOf" srcId="{5B85451D-03E5-4091-8EC7-7BCAD90B01F1}" destId="{E61132A3-99FE-4C08-AC24-E3BCA4795424}" srcOrd="1" destOrd="0" presId="urn:microsoft.com/office/officeart/2005/8/layout/cycle3"/>
    <dgm:cxn modelId="{8CB78776-D5DC-4E77-A47D-0EF61F25ACE5}" type="presParOf" srcId="{5B85451D-03E5-4091-8EC7-7BCAD90B01F1}" destId="{695866F5-6539-4C06-960D-2681CB11B9E0}" srcOrd="2" destOrd="0" presId="urn:microsoft.com/office/officeart/2005/8/layout/cycle3"/>
    <dgm:cxn modelId="{B03FFEE1-3123-4502-B444-48DB1004197F}" type="presParOf" srcId="{5B85451D-03E5-4091-8EC7-7BCAD90B01F1}" destId="{9A4C46E1-8B9A-4C68-8B39-BC34A14E169D}" srcOrd="3" destOrd="0" presId="urn:microsoft.com/office/officeart/2005/8/layout/cycle3"/>
    <dgm:cxn modelId="{329E9544-A387-4A43-ABD7-9915F45475F9}" type="presParOf" srcId="{5B85451D-03E5-4091-8EC7-7BCAD90B01F1}" destId="{EF46A026-9604-4ABA-A440-D011897B79AA}" srcOrd="4" destOrd="0" presId="urn:microsoft.com/office/officeart/2005/8/layout/cycle3"/>
    <dgm:cxn modelId="{AB0C29D9-116D-4BAF-9B1A-A77FFC18BCD9}" type="presParOf" srcId="{5B85451D-03E5-4091-8EC7-7BCAD90B01F1}" destId="{A6E4377B-4B0C-4E55-B408-705992217D7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132A3-99FE-4C08-AC24-E3BCA4795424}">
      <dsp:nvSpPr>
        <dsp:cNvPr id="0" name=""/>
        <dsp:cNvSpPr/>
      </dsp:nvSpPr>
      <dsp:spPr>
        <a:xfrm>
          <a:off x="1020730" y="140191"/>
          <a:ext cx="4054539" cy="4054539"/>
        </a:xfrm>
        <a:prstGeom prst="circularArrow">
          <a:avLst>
            <a:gd name="adj1" fmla="val 5544"/>
            <a:gd name="adj2" fmla="val 330680"/>
            <a:gd name="adj3" fmla="val 14612020"/>
            <a:gd name="adj4" fmla="val 1689536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D8681-F3F9-4928-999A-DC91D5B231E4}">
      <dsp:nvSpPr>
        <dsp:cNvPr id="0" name=""/>
        <dsp:cNvSpPr/>
      </dsp:nvSpPr>
      <dsp:spPr>
        <a:xfrm>
          <a:off x="2460142" y="-149874"/>
          <a:ext cx="1175715" cy="123593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" kern="1200" baseline="0" dirty="0"/>
        </a:p>
      </dsp:txBody>
      <dsp:txXfrm>
        <a:off x="2632321" y="31124"/>
        <a:ext cx="831357" cy="873936"/>
      </dsp:txXfrm>
    </dsp:sp>
    <dsp:sp modelId="{695866F5-6539-4C06-960D-2681CB11B9E0}">
      <dsp:nvSpPr>
        <dsp:cNvPr id="0" name=""/>
        <dsp:cNvSpPr/>
      </dsp:nvSpPr>
      <dsp:spPr>
        <a:xfrm>
          <a:off x="4104532" y="1044845"/>
          <a:ext cx="1175715" cy="123593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" kern="1200" baseline="0" dirty="0"/>
        </a:p>
      </dsp:txBody>
      <dsp:txXfrm>
        <a:off x="4276711" y="1225843"/>
        <a:ext cx="831357" cy="873936"/>
      </dsp:txXfrm>
    </dsp:sp>
    <dsp:sp modelId="{9A4C46E1-8B9A-4C68-8B39-BC34A14E169D}">
      <dsp:nvSpPr>
        <dsp:cNvPr id="0" name=""/>
        <dsp:cNvSpPr/>
      </dsp:nvSpPr>
      <dsp:spPr>
        <a:xfrm>
          <a:off x="3476431" y="2977942"/>
          <a:ext cx="1175715" cy="123593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" kern="1200" baseline="0" dirty="0"/>
        </a:p>
      </dsp:txBody>
      <dsp:txXfrm>
        <a:off x="3648610" y="3158940"/>
        <a:ext cx="831357" cy="873936"/>
      </dsp:txXfrm>
    </dsp:sp>
    <dsp:sp modelId="{EF46A026-9604-4ABA-A440-D011897B79AA}">
      <dsp:nvSpPr>
        <dsp:cNvPr id="0" name=""/>
        <dsp:cNvSpPr/>
      </dsp:nvSpPr>
      <dsp:spPr>
        <a:xfrm>
          <a:off x="1443852" y="2977942"/>
          <a:ext cx="1175715" cy="123593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" kern="1200" baseline="0" dirty="0"/>
        </a:p>
      </dsp:txBody>
      <dsp:txXfrm>
        <a:off x="1616031" y="3158940"/>
        <a:ext cx="831357" cy="873936"/>
      </dsp:txXfrm>
    </dsp:sp>
    <dsp:sp modelId="{A6E4377B-4B0C-4E55-B408-705992217D7C}">
      <dsp:nvSpPr>
        <dsp:cNvPr id="0" name=""/>
        <dsp:cNvSpPr/>
      </dsp:nvSpPr>
      <dsp:spPr>
        <a:xfrm>
          <a:off x="815751" y="1044845"/>
          <a:ext cx="1175715" cy="123593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" kern="1200" baseline="0" dirty="0"/>
        </a:p>
      </dsp:txBody>
      <dsp:txXfrm>
        <a:off x="987930" y="1225843"/>
        <a:ext cx="831357" cy="87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406B7-BE9D-4C70-8440-890E6A8538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7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539552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3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499115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499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FAEDC4-DA03-40E4-928A-F0AB66B164FD}"/>
              </a:ext>
            </a:extLst>
          </p:cNvPr>
          <p:cNvGrpSpPr/>
          <p:nvPr/>
        </p:nvGrpSpPr>
        <p:grpSpPr>
          <a:xfrm>
            <a:off x="1524000" y="1397000"/>
            <a:ext cx="6096000" cy="4074586"/>
            <a:chOff x="1524000" y="1397000"/>
            <a:chExt cx="6096000" cy="4074586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ECD15934-57A5-44D6-8E7B-112662FA72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7387567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877DDC-E75A-402B-ACE3-A7C06D1DADF0}"/>
                </a:ext>
              </a:extLst>
            </p:cNvPr>
            <p:cNvSpPr txBox="1"/>
            <p:nvPr/>
          </p:nvSpPr>
          <p:spPr>
            <a:xfrm>
              <a:off x="3995452" y="1628800"/>
              <a:ext cx="1169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배달 리스트 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BF9AB-8105-42C7-9E43-D437FAC7D2EC}"/>
                </a:ext>
              </a:extLst>
            </p:cNvPr>
            <p:cNvSpPr txBox="1"/>
            <p:nvPr/>
          </p:nvSpPr>
          <p:spPr>
            <a:xfrm>
              <a:off x="5652120" y="2924944"/>
              <a:ext cx="1169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배달 시작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962896-133F-4D30-8E4A-7B471C48FC16}"/>
                </a:ext>
              </a:extLst>
            </p:cNvPr>
            <p:cNvSpPr txBox="1"/>
            <p:nvPr/>
          </p:nvSpPr>
          <p:spPr>
            <a:xfrm>
              <a:off x="4860032" y="4670112"/>
              <a:ext cx="138907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npc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와의 대화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or </a:t>
              </a: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사건 발생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79D33D-6BD6-4B05-A0B0-2D1975001157}"/>
                </a:ext>
              </a:extLst>
            </p:cNvPr>
            <p:cNvSpPr txBox="1"/>
            <p:nvPr/>
          </p:nvSpPr>
          <p:spPr>
            <a:xfrm>
              <a:off x="2980532" y="4732922"/>
              <a:ext cx="11693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복귀 도중 상황에 대처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	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C6F312-E877-4FA5-A845-231D0CB8E7AB}"/>
                </a:ext>
              </a:extLst>
            </p:cNvPr>
            <p:cNvSpPr txBox="1"/>
            <p:nvPr/>
          </p:nvSpPr>
          <p:spPr>
            <a:xfrm>
              <a:off x="2339752" y="2817222"/>
              <a:ext cx="1169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 안전지대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복귀</a:t>
              </a:r>
            </a:p>
          </p:txBody>
        </p:sp>
        <p:pic>
          <p:nvPicPr>
            <p:cNvPr id="20" name="Picture 2" descr="Free Infinity Loop Icon, Symbol. PNG, SVG Download.">
              <a:extLst>
                <a:ext uri="{FF2B5EF4-FFF2-40B4-BE49-F238E27FC236}">
                  <a16:creationId xmlns:a16="http://schemas.microsoft.com/office/drawing/2014/main" id="{A8E76522-AE6B-4D92-82D7-396AEEEA0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521" y="2342202"/>
              <a:ext cx="2526958" cy="252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EDD555D9-95DA-469B-AA17-9A23C9E6A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452" y="1204446"/>
            <a:ext cx="6096528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8A14A8-E0F1-43BB-A158-1E3FE295A8F1}"/>
              </a:ext>
            </a:extLst>
          </p:cNvPr>
          <p:cNvGrpSpPr/>
          <p:nvPr/>
        </p:nvGrpSpPr>
        <p:grpSpPr>
          <a:xfrm>
            <a:off x="-890631" y="1885424"/>
            <a:ext cx="10925263" cy="3846091"/>
            <a:chOff x="-890631" y="1885424"/>
            <a:chExt cx="10925263" cy="38460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928621-465D-47F6-B0D6-7CD7CAE7089B}"/>
                </a:ext>
              </a:extLst>
            </p:cNvPr>
            <p:cNvGrpSpPr/>
            <p:nvPr/>
          </p:nvGrpSpPr>
          <p:grpSpPr>
            <a:xfrm>
              <a:off x="-890631" y="1885424"/>
              <a:ext cx="10925263" cy="3846091"/>
              <a:chOff x="-890631" y="1885424"/>
              <a:chExt cx="10925263" cy="38460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07C4708-0A8C-4E1B-976D-65DC21E6F00E}"/>
                  </a:ext>
                </a:extLst>
              </p:cNvPr>
              <p:cNvGrpSpPr/>
              <p:nvPr/>
            </p:nvGrpSpPr>
            <p:grpSpPr>
              <a:xfrm>
                <a:off x="-890631" y="1885424"/>
                <a:ext cx="10925263" cy="3846091"/>
                <a:chOff x="-890631" y="1885424"/>
                <a:chExt cx="10925263" cy="384609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AAD1BEB-2191-44BD-8020-69A12F8827AE}"/>
                    </a:ext>
                  </a:extLst>
                </p:cNvPr>
                <p:cNvGrpSpPr/>
                <p:nvPr/>
              </p:nvGrpSpPr>
              <p:grpSpPr>
                <a:xfrm>
                  <a:off x="-890631" y="1885424"/>
                  <a:ext cx="10925263" cy="3846091"/>
                  <a:chOff x="-890631" y="1885424"/>
                  <a:chExt cx="10925263" cy="3846091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AF8A9B6-FF48-461D-90F5-7079EB8F2F62}"/>
                      </a:ext>
                    </a:extLst>
                  </p:cNvPr>
                  <p:cNvSpPr/>
                  <p:nvPr/>
                </p:nvSpPr>
                <p:spPr>
                  <a:xfrm>
                    <a:off x="-890631" y="1885426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43B9E555-F33F-4384-99F7-F2C916552DE4}"/>
                      </a:ext>
                    </a:extLst>
                  </p:cNvPr>
                  <p:cNvSpPr/>
                  <p:nvPr/>
                </p:nvSpPr>
                <p:spPr>
                  <a:xfrm>
                    <a:off x="3028426" y="1885425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E6331299-A2F7-4DE7-9DE6-E3E456D38555}"/>
                      </a:ext>
                    </a:extLst>
                  </p:cNvPr>
                  <p:cNvSpPr/>
                  <p:nvPr/>
                </p:nvSpPr>
                <p:spPr>
                  <a:xfrm>
                    <a:off x="6947483" y="1885424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" name="그림 5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2B49CAEB-2C79-4355-A531-3E4E115339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9496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7" name="그림 6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07DC4DD7-1770-42D6-A726-16DDA6DC0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6030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110735C-CE4E-43D9-AE1B-D1C2EAABD33B}"/>
                      </a:ext>
                    </a:extLst>
                  </p:cNvPr>
                  <p:cNvSpPr txBox="1"/>
                  <p:nvPr/>
                </p:nvSpPr>
                <p:spPr>
                  <a:xfrm>
                    <a:off x="-324543" y="5085184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플레이어는 마을의 </a:t>
                    </a:r>
                    <a:endParaRPr lang="en-US" altLang="ko-KR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한다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6E6207F-3A9F-4DFA-9104-6A973476C4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56" y="5085184"/>
                    <a:ext cx="287993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하며 일어나는 사건들의 전말을 알아낸다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89DED1-4EED-4A9D-84A6-2258D30CC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69041" y="5085184"/>
                    <a:ext cx="14440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사건속에서 살아남는다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</a:p>
                </p:txBody>
              </p:sp>
            </p:grpSp>
            <p:pic>
              <p:nvPicPr>
                <p:cNvPr id="1026" name="Picture 2" descr="배달의민족, &amp;#39;주 단위&amp;#39; 정산에서 &amp;#39;일 단위&amp;#39; 정산으로 변경 – 스타트업 스토리 플랫폼 &amp;#39;플래텀(Platum)&amp;#39;">
                  <a:extLst>
                    <a:ext uri="{FF2B5EF4-FFF2-40B4-BE49-F238E27FC236}">
                      <a16:creationId xmlns:a16="http://schemas.microsoft.com/office/drawing/2014/main" id="{358E40D6-323E-4040-B714-AD17F9A78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1803" y="2279345"/>
                  <a:ext cx="2393564" cy="2425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마주작 아프리카 복귀했네 대신 스타하면 정지이라고 함 :: 웃긴대학 대기자료">
                <a:extLst>
                  <a:ext uri="{FF2B5EF4-FFF2-40B4-BE49-F238E27FC236}">
                    <a16:creationId xmlns:a16="http://schemas.microsoft.com/office/drawing/2014/main" id="{D3CB43BD-810B-458B-9DD5-204310CDC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" r="11610"/>
              <a:stretch/>
            </p:blipFill>
            <p:spPr bwMode="auto">
              <a:xfrm>
                <a:off x="3491880" y="2431471"/>
                <a:ext cx="2160239" cy="19950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쇼생크 탈출 : 네이버 블로그">
              <a:extLst>
                <a:ext uri="{FF2B5EF4-FFF2-40B4-BE49-F238E27FC236}">
                  <a16:creationId xmlns:a16="http://schemas.microsoft.com/office/drawing/2014/main" id="{EC5D723B-F437-4281-92CF-D92E6A63B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53" r="24953"/>
            <a:stretch/>
          </p:blipFill>
          <p:spPr bwMode="auto">
            <a:xfrm>
              <a:off x="7493530" y="2431470"/>
              <a:ext cx="1995053" cy="19950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E94FF7-2C0A-45A1-9BF5-B9CC67A3D71D}"/>
              </a:ext>
            </a:extLst>
          </p:cNvPr>
          <p:cNvGrpSpPr/>
          <p:nvPr/>
        </p:nvGrpSpPr>
        <p:grpSpPr>
          <a:xfrm>
            <a:off x="1590091" y="346158"/>
            <a:ext cx="5092296" cy="5121944"/>
            <a:chOff x="1979712" y="620688"/>
            <a:chExt cx="5092296" cy="512194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AF64768-C0C8-414B-AE1E-CA640A0C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565" y="3304565"/>
              <a:ext cx="2432317" cy="2432317"/>
            </a:xfrm>
            <a:prstGeom prst="roundRect">
              <a:avLst>
                <a:gd name="adj" fmla="val 7069"/>
              </a:avLst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DF9B703-2C6C-48DA-AD23-CC8E03D3D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221" y="3304565"/>
              <a:ext cx="2427861" cy="2427861"/>
            </a:xfrm>
            <a:prstGeom prst="roundRect">
              <a:avLst>
                <a:gd name="adj" fmla="val 8654"/>
              </a:avLst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B17EBC4-66A9-4C11-91E9-1C398F6DD3AB}"/>
                </a:ext>
              </a:extLst>
            </p:cNvPr>
            <p:cNvGrpSpPr/>
            <p:nvPr/>
          </p:nvGrpSpPr>
          <p:grpSpPr>
            <a:xfrm>
              <a:off x="1979712" y="620688"/>
              <a:ext cx="5092296" cy="5121944"/>
              <a:chOff x="1979712" y="620688"/>
              <a:chExt cx="5092296" cy="512194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E0E3B23-3CB9-4191-9C99-5D3F9E90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712" y="622104"/>
                <a:ext cx="2448272" cy="2448272"/>
              </a:xfrm>
              <a:prstGeom prst="roundRect">
                <a:avLst>
                  <a:gd name="adj" fmla="val 9317"/>
                </a:avLst>
              </a:prstGeom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BDF725C-F388-41D8-B28D-D7BE4B52A11E}"/>
                  </a:ext>
                </a:extLst>
              </p:cNvPr>
              <p:cNvGrpSpPr/>
              <p:nvPr/>
            </p:nvGrpSpPr>
            <p:grpSpPr>
              <a:xfrm>
                <a:off x="1979712" y="620688"/>
                <a:ext cx="5092296" cy="5121944"/>
                <a:chOff x="1979712" y="620688"/>
                <a:chExt cx="5092296" cy="5121944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C2A18B87-ACDF-4C55-A974-768E0D10A5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99815" y="620688"/>
                  <a:ext cx="2472193" cy="2448272"/>
                </a:xfrm>
                <a:prstGeom prst="roundRect">
                  <a:avLst>
                    <a:gd name="adj" fmla="val 7629"/>
                  </a:avLst>
                </a:prstGeom>
              </p:spPr>
            </p:pic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648E4E98-B455-408D-B831-3CC7BE95522C}"/>
                    </a:ext>
                  </a:extLst>
                </p:cNvPr>
                <p:cNvGrpSpPr/>
                <p:nvPr/>
              </p:nvGrpSpPr>
              <p:grpSpPr>
                <a:xfrm>
                  <a:off x="1979712" y="620688"/>
                  <a:ext cx="5084947" cy="5121944"/>
                  <a:chOff x="-42428" y="1619424"/>
                  <a:chExt cx="5084947" cy="512194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8CBDB851-3BFF-42AD-AF3B-9EE8D67F6F9A}"/>
                      </a:ext>
                    </a:extLst>
                  </p:cNvPr>
                  <p:cNvSpPr/>
                  <p:nvPr/>
                </p:nvSpPr>
                <p:spPr>
                  <a:xfrm>
                    <a:off x="-42428" y="1619424"/>
                    <a:ext cx="2448272" cy="2448272"/>
                  </a:xfrm>
                  <a:prstGeom prst="roundRect">
                    <a:avLst>
                      <a:gd name="adj" fmla="val 8327"/>
                    </a:avLst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은은한 공포와</a:t>
                    </a:r>
                    <a:endParaRPr lang="en-US" altLang="ko-KR" b="1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흥미로움</a:t>
                    </a: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4EAA385C-2EDA-4697-9597-FC7BC8A5C0EB}"/>
                      </a:ext>
                    </a:extLst>
                  </p:cNvPr>
                  <p:cNvSpPr/>
                  <p:nvPr/>
                </p:nvSpPr>
                <p:spPr>
                  <a:xfrm>
                    <a:off x="2594247" y="1619424"/>
                    <a:ext cx="2448272" cy="2448272"/>
                  </a:xfrm>
                  <a:prstGeom prst="roundRect">
                    <a:avLst>
                      <a:gd name="adj" fmla="val 8327"/>
                    </a:avLst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800" b="1" kern="100" dirty="0">
                      <a:solidFill>
                        <a:schemeClr val="bg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ko-KR" altLang="en-US" b="1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확실성 없는 </a:t>
                    </a:r>
                    <a:endParaRPr lang="en-US" altLang="ko-KR" b="1" kern="1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ko-KR" altLang="en-US" b="1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이야기 결말</a:t>
                    </a:r>
                    <a:r>
                      <a:rPr lang="ko-KR" alt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 </a:t>
                    </a:r>
                    <a:endParaRPr lang="ko-KR" altLang="ko-KR" sz="1800" kern="100" dirty="0">
                      <a:solidFill>
                        <a:schemeClr val="bg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사각형: 둥근 모서리 7">
                    <a:extLst>
                      <a:ext uri="{FF2B5EF4-FFF2-40B4-BE49-F238E27FC236}">
                        <a16:creationId xmlns:a16="http://schemas.microsoft.com/office/drawing/2014/main" id="{7B4A6CAE-13E6-47CB-B92F-3BAF6CE18796}"/>
                      </a:ext>
                    </a:extLst>
                  </p:cNvPr>
                  <p:cNvSpPr/>
                  <p:nvPr/>
                </p:nvSpPr>
                <p:spPr>
                  <a:xfrm>
                    <a:off x="-42428" y="4293096"/>
                    <a:ext cx="2448272" cy="2448272"/>
                  </a:xfrm>
                  <a:prstGeom prst="roundRect">
                    <a:avLst>
                      <a:gd name="adj" fmla="val 8327"/>
                    </a:avLst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ko-KR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일정확률로 </a:t>
                    </a:r>
                    <a:endParaRPr lang="en-US" altLang="ko-KR" sz="1800" b="1" dirty="0">
                      <a:solidFill>
                        <a:schemeClr val="bg1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ko-KR" altLang="en-US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발생하는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 </a:t>
                    </a:r>
                    <a:r>
                      <a:rPr lang="ko-KR" altLang="ko-KR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변수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10C4B186-3DBF-445B-BB2E-BF0CCC867A28}"/>
                      </a:ext>
                    </a:extLst>
                  </p:cNvPr>
                  <p:cNvSpPr/>
                  <p:nvPr/>
                </p:nvSpPr>
                <p:spPr>
                  <a:xfrm>
                    <a:off x="2594247" y="4293096"/>
                    <a:ext cx="2448272" cy="2448272"/>
                  </a:xfrm>
                  <a:prstGeom prst="roundRect">
                    <a:avLst>
                      <a:gd name="adj" fmla="val 8327"/>
                    </a:avLst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ko-KR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선택</a:t>
                    </a:r>
                    <a:r>
                      <a:rPr lang="ko-KR" altLang="en-US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들</a:t>
                    </a:r>
                    <a:r>
                      <a:rPr lang="ko-KR" altLang="ko-KR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에 따른 </a:t>
                    </a:r>
                    <a:endParaRPr lang="en-US" altLang="ko-KR" sz="1800" b="1" dirty="0">
                      <a:solidFill>
                        <a:schemeClr val="bg1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ko-KR" altLang="ko-KR" sz="1800" b="1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엔딩 변화</a:t>
                    </a:r>
                    <a:r>
                      <a:rPr lang="ko-KR" altLang="ko-KR" sz="1800" dirty="0">
                        <a:solidFill>
                          <a:schemeClr val="bg1"/>
                        </a:solidFill>
                        <a:effectLst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 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5E09B2-AE64-4D0C-B145-9826092DC7CA}"/>
              </a:ext>
            </a:extLst>
          </p:cNvPr>
          <p:cNvGrpSpPr/>
          <p:nvPr/>
        </p:nvGrpSpPr>
        <p:grpSpPr>
          <a:xfrm>
            <a:off x="-1764703" y="2276872"/>
            <a:ext cx="779162" cy="779162"/>
            <a:chOff x="5292080" y="380204"/>
            <a:chExt cx="6097587" cy="6097587"/>
          </a:xfrm>
        </p:grpSpPr>
        <p:pic>
          <p:nvPicPr>
            <p:cNvPr id="2052" name="Picture 4" descr="Cameras at the Ready | Forever Young Adult">
              <a:extLst>
                <a:ext uri="{FF2B5EF4-FFF2-40B4-BE49-F238E27FC236}">
                  <a16:creationId xmlns:a16="http://schemas.microsoft.com/office/drawing/2014/main" id="{19AEF06C-E418-4D85-A9FA-BF510A58A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80205"/>
              <a:ext cx="6097586" cy="609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D1ADB1-01E1-4A2F-81B5-4E84D586C9CF}"/>
                </a:ext>
              </a:extLst>
            </p:cNvPr>
            <p:cNvSpPr/>
            <p:nvPr/>
          </p:nvSpPr>
          <p:spPr>
            <a:xfrm>
              <a:off x="5292080" y="380204"/>
              <a:ext cx="6097587" cy="609758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B003A-4ECD-446F-9CEE-7161047C9366}"/>
              </a:ext>
            </a:extLst>
          </p:cNvPr>
          <p:cNvSpPr/>
          <p:nvPr/>
        </p:nvSpPr>
        <p:spPr>
          <a:xfrm>
            <a:off x="7596336" y="380206"/>
            <a:ext cx="6097587" cy="60975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B0E2CF-CD7A-47DF-B97F-0AA343CC1E3B}"/>
              </a:ext>
            </a:extLst>
          </p:cNvPr>
          <p:cNvGrpSpPr/>
          <p:nvPr/>
        </p:nvGrpSpPr>
        <p:grpSpPr>
          <a:xfrm>
            <a:off x="-1701597" y="4501634"/>
            <a:ext cx="728981" cy="728981"/>
            <a:chOff x="1619672" y="2276872"/>
            <a:chExt cx="5143500" cy="5143500"/>
          </a:xfrm>
        </p:grpSpPr>
        <p:pic>
          <p:nvPicPr>
            <p:cNvPr id="2054" name="Picture 6" descr="무서운 분위기? 짤 (움짤 아님!!) | 메이플 인벤">
              <a:extLst>
                <a:ext uri="{FF2B5EF4-FFF2-40B4-BE49-F238E27FC236}">
                  <a16:creationId xmlns:a16="http://schemas.microsoft.com/office/drawing/2014/main" id="{BDE6FDCC-8A50-44E8-8FEB-E3C1286EB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 bwMode="auto">
            <a:xfrm>
              <a:off x="1619672" y="2276872"/>
              <a:ext cx="51435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188FB6-A43A-4367-B26C-8A3643BFD0CF}"/>
                </a:ext>
              </a:extLst>
            </p:cNvPr>
            <p:cNvSpPr/>
            <p:nvPr/>
          </p:nvSpPr>
          <p:spPr>
            <a:xfrm>
              <a:off x="1637083" y="2276872"/>
              <a:ext cx="5126089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44AF38-6E64-4958-87BF-F967CCB85A6B}"/>
              </a:ext>
            </a:extLst>
          </p:cNvPr>
          <p:cNvGrpSpPr/>
          <p:nvPr/>
        </p:nvGrpSpPr>
        <p:grpSpPr>
          <a:xfrm>
            <a:off x="-2083019" y="2988050"/>
            <a:ext cx="1398436" cy="1398436"/>
            <a:chOff x="1763688" y="1912806"/>
            <a:chExt cx="3333751" cy="3333750"/>
          </a:xfrm>
        </p:grpSpPr>
        <p:pic>
          <p:nvPicPr>
            <p:cNvPr id="2056" name="Picture 8" descr="주사위 - 나무위키">
              <a:extLst>
                <a:ext uri="{FF2B5EF4-FFF2-40B4-BE49-F238E27FC236}">
                  <a16:creationId xmlns:a16="http://schemas.microsoft.com/office/drawing/2014/main" id="{26AFA8A6-6185-4F98-8B6D-04F2099CD9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63688" y="1912806"/>
              <a:ext cx="33337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E204AD-C33A-4452-B469-64C1590B93E6}"/>
                </a:ext>
              </a:extLst>
            </p:cNvPr>
            <p:cNvSpPr/>
            <p:nvPr/>
          </p:nvSpPr>
          <p:spPr>
            <a:xfrm>
              <a:off x="1763689" y="1912806"/>
              <a:ext cx="3333750" cy="333375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F68140-F231-411A-AB51-E739E9ED6E72}"/>
              </a:ext>
            </a:extLst>
          </p:cNvPr>
          <p:cNvGrpSpPr/>
          <p:nvPr/>
        </p:nvGrpSpPr>
        <p:grpSpPr>
          <a:xfrm>
            <a:off x="-962353" y="2249110"/>
            <a:ext cx="1638497" cy="1639699"/>
            <a:chOff x="2621552" y="1485900"/>
            <a:chExt cx="3893551" cy="3896405"/>
          </a:xfrm>
        </p:grpSpPr>
        <p:pic>
          <p:nvPicPr>
            <p:cNvPr id="2058" name="Picture 10" descr="64,018 Crossroad Stock Photos, Pictures &amp;amp; Royalty-Free Images - iStock">
              <a:extLst>
                <a:ext uri="{FF2B5EF4-FFF2-40B4-BE49-F238E27FC236}">
                  <a16:creationId xmlns:a16="http://schemas.microsoft.com/office/drawing/2014/main" id="{5F99BE54-7CBB-40EB-8760-95805DC901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7" r="16667"/>
            <a:stretch/>
          </p:blipFill>
          <p:spPr bwMode="auto">
            <a:xfrm>
              <a:off x="2628900" y="1485900"/>
              <a:ext cx="3886200" cy="388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1BBB08-625F-4DF9-8C63-AE27AB92ADF6}"/>
                </a:ext>
              </a:extLst>
            </p:cNvPr>
            <p:cNvSpPr/>
            <p:nvPr/>
          </p:nvSpPr>
          <p:spPr>
            <a:xfrm>
              <a:off x="2621553" y="1496106"/>
              <a:ext cx="3893550" cy="38861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123</Words>
  <Application>Microsoft Office PowerPoint</Application>
  <PresentationFormat>화면 슬라이드 쇼(4:3)</PresentationFormat>
  <Paragraphs>70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10</cp:revision>
  <dcterms:created xsi:type="dcterms:W3CDTF">2021-08-31T10:05:27Z</dcterms:created>
  <dcterms:modified xsi:type="dcterms:W3CDTF">2021-10-06T11:02:48Z</dcterms:modified>
</cp:coreProperties>
</file>